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74" r:id="rId5"/>
    <p:sldId id="266" r:id="rId6"/>
    <p:sldId id="267" r:id="rId7"/>
    <p:sldId id="259" r:id="rId8"/>
    <p:sldId id="268" r:id="rId9"/>
    <p:sldId id="273" r:id="rId10"/>
    <p:sldId id="261" r:id="rId11"/>
    <p:sldId id="269" r:id="rId12"/>
    <p:sldId id="270" r:id="rId13"/>
    <p:sldId id="271" r:id="rId14"/>
    <p:sldId id="272" r:id="rId15"/>
    <p:sldId id="260" r:id="rId16"/>
    <p:sldId id="263" r:id="rId17"/>
    <p:sldId id="26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76" d="100"/>
          <a:sy n="76" d="100"/>
        </p:scale>
        <p:origin x="-51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US"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D728701E-CAF4-4159-9B3E-41C86DFFA30D}" type="datetimeFigureOut">
              <a:rPr lang="en-US" smtClean="0"/>
              <a:pPr/>
              <a:t>10/25/2011</a:t>
            </a:fld>
            <a:endParaRPr lang="en-US"/>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US"/>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1" name="Rectangle 10"/>
          <p:cNvSpPr/>
          <p:nvPr/>
        </p:nvSpPr>
        <p:spPr>
          <a:xfrm>
            <a:off x="4624388" y="228600"/>
            <a:ext cx="2057400" cy="203911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6802438" y="2377440"/>
            <a:ext cx="2057400" cy="203911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transition spd="med">
    <p:wip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5" name="Date Placeholder 4"/>
          <p:cNvSpPr>
            <a:spLocks noGrp="1"/>
          </p:cNvSpPr>
          <p:nvPr>
            <p:ph type="dt" sz="half" idx="10"/>
          </p:nvPr>
        </p:nvSpPr>
        <p:spPr/>
        <p:txBody>
          <a:bodyPr/>
          <a:lstStyle/>
          <a:p>
            <a:fld id="{D728701E-CAF4-4159-9B3E-41C86DFFA30D}" type="datetimeFigureOut">
              <a:rPr lang="en-US" smtClean="0"/>
              <a:pPr/>
              <a:t>10/25/2011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pPr/>
              <a:t>‹#›</a:t>
            </a:fld>
            <a:endParaRPr lang="en-US"/>
          </a:p>
        </p:txBody>
      </p:sp>
      <p:sp>
        <p:nvSpPr>
          <p:cNvPr id="12" name="Content Placeholder 2"/>
          <p:cNvSpPr>
            <a:spLocks noGrp="1"/>
          </p:cNvSpPr>
          <p:nvPr>
            <p:ph sz="half" idx="17"/>
          </p:nvPr>
        </p:nvSpPr>
        <p:spPr>
          <a:xfrm>
            <a:off x="502920" y="1985963"/>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14" name="Content Placeholder 2"/>
          <p:cNvSpPr>
            <a:spLocks noGrp="1"/>
          </p:cNvSpPr>
          <p:nvPr>
            <p:ph sz="half" idx="18"/>
          </p:nvPr>
        </p:nvSpPr>
        <p:spPr>
          <a:xfrm>
            <a:off x="502920" y="4164965"/>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15"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16"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Tree>
  </p:cSld>
  <p:clrMapOvr>
    <a:masterClrMapping/>
  </p:clrMapOvr>
  <p:transition spd="med">
    <p:wip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6" name="Rectangle 5"/>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TextBox 7"/>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D728701E-CAF4-4159-9B3E-41C86DFFA30D}" type="datetimeFigureOut">
              <a:rPr lang="en-US" smtClean="0"/>
              <a:pPr/>
              <a:t>10/25/2011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2F1D00-BD13-4404-86B0-79703945A0A7}" type="slidenum">
              <a:rPr lang="en-US" smtClean="0"/>
              <a:pPr/>
              <a:t>‹#›</a:t>
            </a:fld>
            <a:endParaRPr lang="en-US"/>
          </a:p>
        </p:txBody>
      </p:sp>
    </p:spTree>
  </p:cSld>
  <p:clrMapOvr>
    <a:masterClrMapping/>
  </p:clrMapOvr>
  <p:transition spd="med">
    <p:wip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5" name="Rectangle 4"/>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D728701E-CAF4-4159-9B3E-41C86DFFA30D}" type="datetimeFigureOut">
              <a:rPr lang="en-US" smtClean="0"/>
              <a:pPr/>
              <a:t>10/25/2011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2F1D00-BD13-4404-86B0-79703945A0A7}" type="slidenum">
              <a:rPr lang="en-US" smtClean="0"/>
              <a:pPr/>
              <a:t>‹#›</a:t>
            </a:fld>
            <a:endParaRPr lang="en-US"/>
          </a:p>
        </p:txBody>
      </p:sp>
    </p:spTree>
  </p:cSld>
  <p:clrMapOvr>
    <a:masterClrMapping/>
  </p:clrMapOvr>
  <p:transition spd="med">
    <p:wip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282575" y="228600"/>
            <a:ext cx="3451225"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5" y="2571750"/>
            <a:ext cx="3255264" cy="1162050"/>
          </a:xfrm>
        </p:spPr>
        <p:txBody>
          <a:bodyPr anchor="b">
            <a:normAutofit/>
          </a:bodyPr>
          <a:lstStyle>
            <a:lvl1pPr algn="l">
              <a:defRPr sz="2600" b="0">
                <a:solidFill>
                  <a:schemeClr val="bg1"/>
                </a:solidFill>
              </a:defRPr>
            </a:lvl1pPr>
          </a:lstStyle>
          <a:p>
            <a:r>
              <a:rPr lang="en-US" dirty="0" smtClean="0"/>
              <a:t>Click to edit Master title style</a:t>
            </a:r>
            <a:endParaRPr dirty="0"/>
          </a:p>
        </p:txBody>
      </p:sp>
      <p:sp>
        <p:nvSpPr>
          <p:cNvPr id="3" name="Content Placeholder 2"/>
          <p:cNvSpPr>
            <a:spLocks noGrp="1"/>
          </p:cNvSpPr>
          <p:nvPr>
            <p:ph idx="1"/>
          </p:nvPr>
        </p:nvSpPr>
        <p:spPr>
          <a:xfrm>
            <a:off x="4168775" y="273050"/>
            <a:ext cx="4597399" cy="5853113"/>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Text Placeholder 3"/>
          <p:cNvSpPr>
            <a:spLocks noGrp="1"/>
          </p:cNvSpPr>
          <p:nvPr>
            <p:ph type="body" sz="half" idx="2"/>
          </p:nvPr>
        </p:nvSpPr>
        <p:spPr>
          <a:xfrm>
            <a:off x="381093" y="3733800"/>
            <a:ext cx="325526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D728701E-CAF4-4159-9B3E-41C86DFFA30D}" type="datetimeFigureOut">
              <a:rPr lang="en-US" smtClean="0"/>
              <a:pPr/>
              <a:t>10/25/2011</a:t>
            </a:fld>
            <a:endParaRPr lang="en-US"/>
          </a:p>
        </p:txBody>
      </p:sp>
      <p:sp>
        <p:nvSpPr>
          <p:cNvPr id="6" name="Footer Placeholder 5"/>
          <p:cNvSpPr>
            <a:spLocks noGrp="1"/>
          </p:cNvSpPr>
          <p:nvPr>
            <p:ph type="ftr" sz="quarter" idx="11"/>
          </p:nvPr>
        </p:nvSpPr>
        <p:spPr>
          <a:xfrm>
            <a:off x="3859305" y="6423585"/>
            <a:ext cx="3316941" cy="365125"/>
          </a:xfrm>
        </p:spPr>
        <p:txBody>
          <a:bodyPr/>
          <a:lstStyle/>
          <a:p>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transition spd="med">
    <p:wip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169404" y="3124200"/>
            <a:ext cx="3898272" cy="87153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6" y="228600"/>
            <a:ext cx="3460658" cy="63452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4169404" y="3995737"/>
            <a:ext cx="3898272"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D728701E-CAF4-4159-9B3E-41C86DFFA30D}" type="datetimeFigureOut">
              <a:rPr lang="en-US" smtClean="0"/>
              <a:pPr/>
              <a:t>10/25/2011</a:t>
            </a:fld>
            <a:endParaRPr lang="en-US"/>
          </a:p>
        </p:txBody>
      </p:sp>
      <p:sp>
        <p:nvSpPr>
          <p:cNvPr id="6" name="Footer Placeholder 5"/>
          <p:cNvSpPr>
            <a:spLocks noGrp="1"/>
          </p:cNvSpPr>
          <p:nvPr>
            <p:ph type="ftr" sz="quarter" idx="11"/>
          </p:nvPr>
        </p:nvSpPr>
        <p:spPr>
          <a:xfrm>
            <a:off x="4191000" y="6423585"/>
            <a:ext cx="3005138" cy="365125"/>
          </a:xfrm>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pPr/>
              <a:t>‹#›</a:t>
            </a:fld>
            <a:endParaRPr lang="en-US"/>
          </a:p>
        </p:txBody>
      </p:sp>
      <p:sp>
        <p:nvSpPr>
          <p:cNvPr id="10" name="TextBox 9"/>
          <p:cNvSpPr txBox="1"/>
          <p:nvPr/>
        </p:nvSpPr>
        <p:spPr>
          <a:xfrm>
            <a:off x="3990110"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transition spd="med">
    <p:wip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506505" y="4424082"/>
            <a:ext cx="6191157" cy="83371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5" y="228600"/>
            <a:ext cx="637838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506505" y="5257799"/>
            <a:ext cx="6191157" cy="885825"/>
          </a:xfrm>
        </p:spPr>
        <p:txBody>
          <a:bodyPr/>
          <a:lstStyle>
            <a:lvl1pPr marL="0" indent="0">
              <a:spcBef>
                <a:spcPts val="3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28701E-CAF4-4159-9B3E-41C86DFFA30D}" type="datetimeFigureOut">
              <a:rPr lang="en-US" smtClean="0"/>
              <a:pPr/>
              <a:t>10/25/2011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pPr/>
              <a:t>‹#›</a:t>
            </a:fld>
            <a:endParaRPr lang="en-US"/>
          </a:p>
        </p:txBody>
      </p:sp>
      <p:sp>
        <p:nvSpPr>
          <p:cNvPr id="8" name="Rectangle 7"/>
          <p:cNvSpPr/>
          <p:nvPr/>
        </p:nvSpPr>
        <p:spPr>
          <a:xfrm>
            <a:off x="6802438" y="22860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6802438" y="2377440"/>
            <a:ext cx="2057400" cy="20391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327212" y="4632792"/>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transition spd="med">
    <p:wip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8" name="Rectangle 7"/>
          <p:cNvSpPr/>
          <p:nvPr/>
        </p:nvSpPr>
        <p:spPr>
          <a:xfrm>
            <a:off x="282574" y="228600"/>
            <a:ext cx="6387167"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6181611"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381094" y="3733800"/>
            <a:ext cx="6179566"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a:xfrm>
            <a:off x="5212262" y="6235607"/>
            <a:ext cx="1348398" cy="365125"/>
          </a:xfrm>
        </p:spPr>
        <p:txBody>
          <a:bodyPr/>
          <a:lstStyle>
            <a:lvl1pPr>
              <a:defRPr>
                <a:solidFill>
                  <a:schemeClr val="bg1"/>
                </a:solidFill>
              </a:defRPr>
            </a:lvl1pPr>
          </a:lstStyle>
          <a:p>
            <a:fld id="{D728701E-CAF4-4159-9B3E-41C86DFFA30D}" type="datetimeFigureOut">
              <a:rPr lang="en-US" smtClean="0"/>
              <a:pPr/>
              <a:t>10/25/2011</a:t>
            </a:fld>
            <a:endParaRPr lang="en-US"/>
          </a:p>
        </p:txBody>
      </p:sp>
      <p:sp>
        <p:nvSpPr>
          <p:cNvPr id="6" name="Footer Placeholder 5"/>
          <p:cNvSpPr>
            <a:spLocks noGrp="1"/>
          </p:cNvSpPr>
          <p:nvPr>
            <p:ph type="ftr" sz="quarter" idx="11"/>
          </p:nvPr>
        </p:nvSpPr>
        <p:spPr>
          <a:xfrm>
            <a:off x="381095" y="6235607"/>
            <a:ext cx="4648105" cy="365125"/>
          </a:xfrm>
        </p:spPr>
        <p:txBody>
          <a:bodyPr/>
          <a:lstStyle>
            <a:lvl1pPr>
              <a:defRPr>
                <a:solidFill>
                  <a:schemeClr val="bg1"/>
                </a:solidFill>
              </a:defRPr>
            </a:lvl1p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pPr/>
              <a:t>‹#›</a:t>
            </a:fld>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6802438" y="2374940"/>
            <a:ext cx="2057400" cy="2039112"/>
          </a:xfrm>
        </p:spPr>
        <p:txBody>
          <a:bodyPr/>
          <a:lstStyle>
            <a:lvl1pPr>
              <a:buNone/>
              <a:defRPr/>
            </a:lvl1pPr>
          </a:lstStyle>
          <a:p>
            <a:r>
              <a:rPr lang="en-US" smtClean="0"/>
              <a:t>Click icon to add picture</a:t>
            </a:r>
            <a:endParaRPr/>
          </a:p>
        </p:txBody>
      </p:sp>
      <p:sp>
        <p:nvSpPr>
          <p:cNvPr id="13" name="Picture Placeholder 12"/>
          <p:cNvSpPr>
            <a:spLocks noGrp="1"/>
          </p:cNvSpPr>
          <p:nvPr>
            <p:ph type="pic" sz="quarter" idx="14"/>
          </p:nvPr>
        </p:nvSpPr>
        <p:spPr>
          <a:xfrm>
            <a:off x="6802438" y="4535424"/>
            <a:ext cx="2057400" cy="2039112"/>
          </a:xfrm>
        </p:spPr>
        <p:txBody>
          <a:bodyPr/>
          <a:lstStyle>
            <a:lvl1pPr>
              <a:buNone/>
              <a:defRPr/>
            </a:lvl1pPr>
          </a:lstStyle>
          <a:p>
            <a:r>
              <a:rPr lang="en-US" smtClean="0"/>
              <a:t>Click icon to add picture</a:t>
            </a:r>
            <a:endParaRPr/>
          </a:p>
        </p:txBody>
      </p:sp>
    </p:spTree>
  </p:cSld>
  <p:clrMapOvr>
    <a:masterClrMapping/>
  </p:clrMapOvr>
  <p:transition spd="med">
    <p:wip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8" name="Rectangle 7"/>
          <p:cNvSpPr/>
          <p:nvPr/>
        </p:nvSpPr>
        <p:spPr>
          <a:xfrm>
            <a:off x="282575" y="228600"/>
            <a:ext cx="423545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4016633"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381094" y="3733800"/>
            <a:ext cx="401530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a:xfrm>
            <a:off x="3048000" y="6235607"/>
            <a:ext cx="1348398" cy="365125"/>
          </a:xfrm>
        </p:spPr>
        <p:txBody>
          <a:bodyPr/>
          <a:lstStyle>
            <a:lvl1pPr>
              <a:defRPr>
                <a:solidFill>
                  <a:schemeClr val="bg1"/>
                </a:solidFill>
              </a:defRPr>
            </a:lvl1pPr>
          </a:lstStyle>
          <a:p>
            <a:fld id="{D728701E-CAF4-4159-9B3E-41C86DFFA30D}" type="datetimeFigureOut">
              <a:rPr lang="en-US" smtClean="0"/>
              <a:pPr/>
              <a:t>10/25/2011</a:t>
            </a:fld>
            <a:endParaRPr lang="en-US"/>
          </a:p>
        </p:txBody>
      </p:sp>
      <p:sp>
        <p:nvSpPr>
          <p:cNvPr id="6" name="Footer Placeholder 5"/>
          <p:cNvSpPr>
            <a:spLocks noGrp="1"/>
          </p:cNvSpPr>
          <p:nvPr>
            <p:ph type="ftr" sz="quarter" idx="11"/>
          </p:nvPr>
        </p:nvSpPr>
        <p:spPr>
          <a:xfrm>
            <a:off x="381095" y="6235607"/>
            <a:ext cx="2590705" cy="365125"/>
          </a:xfrm>
        </p:spPr>
        <p:txBody>
          <a:bodyPr/>
          <a:lstStyle>
            <a:lvl1pPr>
              <a:defRPr>
                <a:solidFill>
                  <a:schemeClr val="bg1"/>
                </a:solidFill>
              </a:defRPr>
            </a:lvl1p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pPr/>
              <a:t>‹#›</a:t>
            </a:fld>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4388" y="4534726"/>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4624388" y="228600"/>
            <a:ext cx="2057400" cy="2039112"/>
          </a:xfrm>
        </p:spPr>
        <p:txBody>
          <a:bodyPr/>
          <a:lstStyle>
            <a:lvl1pPr>
              <a:buNone/>
              <a:defRPr/>
            </a:lvl1pPr>
          </a:lstStyle>
          <a:p>
            <a:r>
              <a:rPr lang="en-US" smtClean="0"/>
              <a:t>Click icon to add picture</a:t>
            </a:r>
            <a:endParaRPr/>
          </a:p>
        </p:txBody>
      </p:sp>
      <p:sp>
        <p:nvSpPr>
          <p:cNvPr id="13" name="Picture Placeholder 12"/>
          <p:cNvSpPr>
            <a:spLocks noGrp="1"/>
          </p:cNvSpPr>
          <p:nvPr>
            <p:ph type="pic" sz="quarter" idx="14"/>
          </p:nvPr>
        </p:nvSpPr>
        <p:spPr>
          <a:xfrm>
            <a:off x="4624388" y="2381663"/>
            <a:ext cx="2057400" cy="2039112"/>
          </a:xfrm>
        </p:spPr>
        <p:txBody>
          <a:bodyPr/>
          <a:lstStyle>
            <a:lvl1pPr>
              <a:buNone/>
              <a:defRPr/>
            </a:lvl1pPr>
          </a:lstStyle>
          <a:p>
            <a:r>
              <a:rPr lang="en-US" smtClean="0"/>
              <a:t>Click icon to add picture</a:t>
            </a:r>
            <a:endParaRPr/>
          </a:p>
        </p:txBody>
      </p:sp>
      <p:sp>
        <p:nvSpPr>
          <p:cNvPr id="14" name="Picture Placeholder 12"/>
          <p:cNvSpPr>
            <a:spLocks noGrp="1"/>
          </p:cNvSpPr>
          <p:nvPr>
            <p:ph type="pic" sz="quarter" idx="15"/>
          </p:nvPr>
        </p:nvSpPr>
        <p:spPr>
          <a:xfrm>
            <a:off x="6803136" y="2381662"/>
            <a:ext cx="2057400" cy="4187952"/>
          </a:xfrm>
        </p:spPr>
        <p:txBody>
          <a:bodyPr/>
          <a:lstStyle>
            <a:lvl1pPr>
              <a:buNone/>
              <a:defRPr/>
            </a:lvl1pPr>
          </a:lstStyle>
          <a:p>
            <a:r>
              <a:rPr lang="en-US" smtClean="0"/>
              <a:t>Click icon to add picture</a:t>
            </a:r>
            <a:endParaRPr/>
          </a:p>
        </p:txBody>
      </p:sp>
    </p:spTree>
  </p:cSld>
  <p:clrMapOvr>
    <a:masterClrMapping/>
  </p:clrMapOvr>
  <p:transition spd="med">
    <p:wip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3 Pictures with Caption, Alt.">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53000" y="3124200"/>
            <a:ext cx="3108960" cy="87153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5" y="2365248"/>
            <a:ext cx="424011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4953000" y="3995737"/>
            <a:ext cx="3108960"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D728701E-CAF4-4159-9B3E-41C86DFFA30D}" type="datetimeFigureOut">
              <a:rPr lang="en-US" smtClean="0"/>
              <a:pPr/>
              <a:t>10/25/2011</a:t>
            </a:fld>
            <a:endParaRPr lang="en-US"/>
          </a:p>
        </p:txBody>
      </p:sp>
      <p:sp>
        <p:nvSpPr>
          <p:cNvPr id="6" name="Footer Placeholder 5"/>
          <p:cNvSpPr>
            <a:spLocks noGrp="1"/>
          </p:cNvSpPr>
          <p:nvPr>
            <p:ph type="ftr" sz="quarter" idx="11"/>
          </p:nvPr>
        </p:nvSpPr>
        <p:spPr>
          <a:xfrm>
            <a:off x="4191000" y="6423585"/>
            <a:ext cx="3005138" cy="365125"/>
          </a:xfrm>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pPr/>
              <a:t>‹#›</a:t>
            </a:fld>
            <a:endParaRPr lang="en-US"/>
          </a:p>
        </p:txBody>
      </p:sp>
      <p:sp>
        <p:nvSpPr>
          <p:cNvPr id="10" name="TextBox 9"/>
          <p:cNvSpPr txBox="1"/>
          <p:nvPr/>
        </p:nvSpPr>
        <p:spPr>
          <a:xfrm>
            <a:off x="4750361"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
        <p:nvSpPr>
          <p:cNvPr id="14" name="Picture Placeholder 12"/>
          <p:cNvSpPr>
            <a:spLocks noGrp="1"/>
          </p:cNvSpPr>
          <p:nvPr>
            <p:ph type="pic" sz="quarter" idx="13"/>
          </p:nvPr>
        </p:nvSpPr>
        <p:spPr>
          <a:xfrm>
            <a:off x="277905" y="228600"/>
            <a:ext cx="2057400" cy="2039112"/>
          </a:xfrm>
        </p:spPr>
        <p:txBody>
          <a:bodyPr/>
          <a:lstStyle>
            <a:lvl1pPr>
              <a:buNone/>
              <a:defRPr/>
            </a:lvl1pPr>
          </a:lstStyle>
          <a:p>
            <a:r>
              <a:rPr lang="en-US" smtClean="0"/>
              <a:t>Click icon to add picture</a:t>
            </a:r>
            <a:endParaRPr/>
          </a:p>
        </p:txBody>
      </p:sp>
      <p:sp>
        <p:nvSpPr>
          <p:cNvPr id="15" name="Picture Placeholder 12"/>
          <p:cNvSpPr>
            <a:spLocks noGrp="1"/>
          </p:cNvSpPr>
          <p:nvPr>
            <p:ph type="pic" sz="quarter" idx="14"/>
          </p:nvPr>
        </p:nvSpPr>
        <p:spPr>
          <a:xfrm>
            <a:off x="2460625" y="228600"/>
            <a:ext cx="2057400" cy="2039112"/>
          </a:xfrm>
        </p:spPr>
        <p:txBody>
          <a:bodyPr/>
          <a:lstStyle>
            <a:lvl1pPr>
              <a:buNone/>
              <a:defRPr/>
            </a:lvl1pPr>
          </a:lstStyle>
          <a:p>
            <a:r>
              <a:rPr lang="en-US" smtClean="0"/>
              <a:t>Click icon to add picture</a:t>
            </a:r>
            <a:endParaRPr/>
          </a:p>
        </p:txBody>
      </p:sp>
    </p:spTree>
  </p:cSld>
  <p:clrMapOvr>
    <a:masterClrMapping/>
  </p:clrMapOvr>
  <p:transition spd="med">
    <p:wip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Date Placeholder 3"/>
          <p:cNvSpPr>
            <a:spLocks noGrp="1"/>
          </p:cNvSpPr>
          <p:nvPr>
            <p:ph type="dt" sz="half" idx="10"/>
          </p:nvPr>
        </p:nvSpPr>
        <p:spPr/>
        <p:txBody>
          <a:bodyPr/>
          <a:lstStyle/>
          <a:p>
            <a:fld id="{D728701E-CAF4-4159-9B3E-41C86DFFA30D}" type="datetimeFigureOut">
              <a:rPr lang="en-US" smtClean="0"/>
              <a:pPr/>
              <a:t>10/25/2011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2F1D00-BD13-4404-86B0-79703945A0A7}" type="slidenum">
              <a:rPr lang="en-US" smtClean="0"/>
              <a:pPr/>
              <a:t>‹#›</a:t>
            </a:fld>
            <a:endParaRPr lang="en-US"/>
          </a:p>
        </p:txBody>
      </p:sp>
    </p:spTree>
  </p:cSld>
  <p:clrMapOvr>
    <a:masterClrMapping/>
  </p:clrMapOvr>
  <p:transition spd="med">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7" name="Rectangle 6"/>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Date Placeholder 3"/>
          <p:cNvSpPr>
            <a:spLocks noGrp="1"/>
          </p:cNvSpPr>
          <p:nvPr>
            <p:ph type="dt" sz="half" idx="10"/>
          </p:nvPr>
        </p:nvSpPr>
        <p:spPr/>
        <p:txBody>
          <a:bodyPr/>
          <a:lstStyle/>
          <a:p>
            <a:fld id="{D728701E-CAF4-4159-9B3E-41C86DFFA30D}" type="datetimeFigureOut">
              <a:rPr lang="en-US" smtClean="0"/>
              <a:pPr/>
              <a:t>10/25/2011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2F1D00-BD13-4404-86B0-79703945A0A7}" type="slidenum">
              <a:rPr lang="en-US" smtClean="0"/>
              <a:pPr/>
              <a:t>‹#›</a:t>
            </a:fld>
            <a:endParaRPr lang="en-US"/>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Rectangle 9"/>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transition spd="med">
    <p:wip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10" name="Rectangle 9"/>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995772" y="954742"/>
            <a:ext cx="681318" cy="5171422"/>
          </a:xfrm>
        </p:spPr>
        <p:txBody>
          <a:bodyPr vert="eaVert" anchor="t" anchorCtr="0"/>
          <a:lstStyle/>
          <a:p>
            <a:r>
              <a:rPr lang="en-US" smtClean="0"/>
              <a:t>Click to edit Master title style</a:t>
            </a:r>
            <a:endParaRPr/>
          </a:p>
        </p:txBody>
      </p:sp>
      <p:sp>
        <p:nvSpPr>
          <p:cNvPr id="3" name="Vertical Text Placeholder 2"/>
          <p:cNvSpPr>
            <a:spLocks noGrp="1"/>
          </p:cNvSpPr>
          <p:nvPr>
            <p:ph type="body" orient="vert" idx="1"/>
          </p:nvPr>
        </p:nvSpPr>
        <p:spPr>
          <a:xfrm>
            <a:off x="457200" y="958756"/>
            <a:ext cx="6858000" cy="5184869"/>
          </a:xfrm>
        </p:spPr>
        <p:txBody>
          <a:bodyPr vert="eaVert"/>
          <a:lstStyle>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Date Placeholder 3"/>
          <p:cNvSpPr>
            <a:spLocks noGrp="1"/>
          </p:cNvSpPr>
          <p:nvPr>
            <p:ph type="dt" sz="half" idx="10"/>
          </p:nvPr>
        </p:nvSpPr>
        <p:spPr/>
        <p:txBody>
          <a:bodyPr/>
          <a:lstStyle/>
          <a:p>
            <a:fld id="{D728701E-CAF4-4159-9B3E-41C86DFFA30D}" type="datetimeFigureOut">
              <a:rPr lang="en-US" smtClean="0"/>
              <a:pPr/>
              <a:t>10/25/2011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2F1D00-BD13-4404-86B0-79703945A0A7}" type="slidenum">
              <a:rPr lang="en-US" smtClean="0"/>
              <a:pPr/>
              <a:t>‹#›</a:t>
            </a:fld>
            <a:endParaRPr lang="en-US"/>
          </a:p>
        </p:txBody>
      </p:sp>
      <p:sp>
        <p:nvSpPr>
          <p:cNvPr id="9" name="TextBox 8"/>
          <p:cNvSpPr txBox="1"/>
          <p:nvPr/>
        </p:nvSpPr>
        <p:spPr>
          <a:xfrm rot="16200000">
            <a:off x="8593111" y="561668"/>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Tree>
  </p:cSld>
  <p:clrMapOvr>
    <a:masterClrMapping/>
  </p:clrMapOvr>
  <p:transition spd="med">
    <p:wip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Al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8474" y="134471"/>
            <a:ext cx="7556313" cy="995082"/>
          </a:xfrm>
        </p:spPr>
        <p:txBody>
          <a:bodyPr anchor="b" anchorCtr="0"/>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Date Placeholder 3"/>
          <p:cNvSpPr>
            <a:spLocks noGrp="1"/>
          </p:cNvSpPr>
          <p:nvPr>
            <p:ph type="dt" sz="half" idx="10"/>
          </p:nvPr>
        </p:nvSpPr>
        <p:spPr/>
        <p:txBody>
          <a:bodyPr/>
          <a:lstStyle/>
          <a:p>
            <a:fld id="{D728701E-CAF4-4159-9B3E-41C86DFFA30D}" type="datetimeFigureOut">
              <a:rPr lang="en-US" smtClean="0"/>
              <a:pPr/>
              <a:t>10/25/2011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2F1D00-BD13-4404-86B0-79703945A0A7}" type="slidenum">
              <a:rPr lang="en-US" smtClean="0"/>
              <a:pPr/>
              <a:t>‹#›</a:t>
            </a:fld>
            <a:endParaRPr lang="en-US"/>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Text Placeholder 3"/>
          <p:cNvSpPr>
            <a:spLocks noGrp="1"/>
          </p:cNvSpPr>
          <p:nvPr>
            <p:ph type="body" sz="half" idx="2"/>
          </p:nvPr>
        </p:nvSpPr>
        <p:spPr>
          <a:xfrm>
            <a:off x="498518" y="1129553"/>
            <a:ext cx="7558960" cy="774700"/>
          </a:xfrm>
        </p:spPr>
        <p:txBody>
          <a:bodyPr vert="horz" lIns="91440" tIns="45720" rIns="91440" bIns="45720" rtlCol="0" anchor="t" anchorCtr="0">
            <a:noAutofit/>
          </a:bodyPr>
          <a:lstStyle>
            <a:lvl1pPr marL="0" indent="0">
              <a:buNone/>
              <a:defRPr kumimoji="0" sz="2400" b="0" i="0" u="none" strike="noStrike" kern="1200" cap="none" spc="0" normalizeH="0" baseline="0">
                <a:ln>
                  <a:noFill/>
                </a:ln>
                <a:solidFill>
                  <a:schemeClr val="accent3"/>
                </a:solidFill>
                <a:effectLst/>
                <a:uLnTx/>
                <a:uFillTx/>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text styles</a:t>
            </a:r>
          </a:p>
        </p:txBody>
      </p:sp>
    </p:spTree>
  </p:cSld>
  <p:clrMapOvr>
    <a:masterClrMapping/>
  </p:clrMapOvr>
  <p:transition spd="med">
    <p:wip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with 2 Pictures">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US"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dirty="0"/>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D728701E-CAF4-4159-9B3E-41C86DFFA30D}" type="datetimeFigureOut">
              <a:rPr lang="en-US" smtClean="0"/>
              <a:pPr/>
              <a:t>10/25/2011</a:t>
            </a:fld>
            <a:endParaRPr lang="en-US"/>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US"/>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Picture Placeholder 12"/>
          <p:cNvSpPr>
            <a:spLocks noGrp="1"/>
          </p:cNvSpPr>
          <p:nvPr>
            <p:ph type="pic" sz="quarter" idx="12"/>
          </p:nvPr>
        </p:nvSpPr>
        <p:spPr>
          <a:xfrm>
            <a:off x="4624388" y="228600"/>
            <a:ext cx="2057400" cy="2039112"/>
          </a:xfrm>
        </p:spPr>
        <p:txBody>
          <a:bodyPr/>
          <a:lstStyle>
            <a:lvl1pPr>
              <a:buNone/>
              <a:defRPr/>
            </a:lvl1pPr>
          </a:lstStyle>
          <a:p>
            <a:r>
              <a:rPr lang="en-US" smtClean="0"/>
              <a:t>Click icon to add picture</a:t>
            </a:r>
            <a:endParaRPr/>
          </a:p>
        </p:txBody>
      </p:sp>
      <p:sp>
        <p:nvSpPr>
          <p:cNvPr id="14" name="Picture Placeholder 12"/>
          <p:cNvSpPr>
            <a:spLocks noGrp="1"/>
          </p:cNvSpPr>
          <p:nvPr>
            <p:ph type="pic" sz="quarter" idx="13"/>
          </p:nvPr>
        </p:nvSpPr>
        <p:spPr>
          <a:xfrm>
            <a:off x="6802438" y="2377440"/>
            <a:ext cx="2057400" cy="2039112"/>
          </a:xfrm>
        </p:spPr>
        <p:txBody>
          <a:bodyPr/>
          <a:lstStyle>
            <a:lvl1pPr>
              <a:buNone/>
              <a:defRPr/>
            </a:lvl1pPr>
          </a:lstStyle>
          <a:p>
            <a:r>
              <a:rPr lang="en-US" smtClean="0"/>
              <a:t>Click icon to add picture</a:t>
            </a:r>
            <a:endParaRPr/>
          </a:p>
        </p:txBody>
      </p:sp>
      <p:sp>
        <p:nvSpPr>
          <p:cNvPr id="16" name="Text Placeholder 3"/>
          <p:cNvSpPr>
            <a:spLocks noGrp="1"/>
          </p:cNvSpPr>
          <p:nvPr>
            <p:ph type="body" sz="half" idx="2"/>
          </p:nvPr>
        </p:nvSpPr>
        <p:spPr>
          <a:xfrm>
            <a:off x="857250" y="1779494"/>
            <a:ext cx="3086100" cy="2040905"/>
          </a:xfrm>
        </p:spPr>
        <p:txBody>
          <a:bodyPr lIns="45720" tIns="45720" rIns="45720" anchor="t">
            <a:noAutofit/>
          </a:bodyPr>
          <a:lstStyle>
            <a:lvl1pPr marL="0" indent="0" algn="ctr">
              <a:spcBef>
                <a:spcPts val="600"/>
              </a:spcBef>
              <a:buNone/>
              <a:defRPr sz="4600">
                <a:solidFill>
                  <a:schemeClr val="bg1"/>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transition spd="med">
    <p:wip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658907" y="228600"/>
            <a:ext cx="820093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286000" y="3124200"/>
            <a:ext cx="5638800" cy="1362075"/>
          </a:xfrm>
        </p:spPr>
        <p:txBody>
          <a:bodyPr anchor="b" anchorCtr="0">
            <a:normAutofit/>
          </a:bodyPr>
          <a:lstStyle>
            <a:lvl1pPr algn="l">
              <a:defRPr sz="3200" b="0" cap="none" baseline="0">
                <a:solidFill>
                  <a:schemeClr val="bg1"/>
                </a:solidFill>
              </a:defRPr>
            </a:lvl1pPr>
          </a:lstStyle>
          <a:p>
            <a:r>
              <a:rPr lang="en-US" smtClean="0"/>
              <a:t>Click to edit Master title style</a:t>
            </a:r>
            <a:endParaRPr/>
          </a:p>
        </p:txBody>
      </p:sp>
      <p:sp>
        <p:nvSpPr>
          <p:cNvPr id="3" name="Text Placeholder 2"/>
          <p:cNvSpPr>
            <a:spLocks noGrp="1"/>
          </p:cNvSpPr>
          <p:nvPr>
            <p:ph type="body" idx="1"/>
          </p:nvPr>
        </p:nvSpPr>
        <p:spPr>
          <a:xfrm>
            <a:off x="2286000" y="4495800"/>
            <a:ext cx="5638800" cy="1500187"/>
          </a:xfrm>
        </p:spPr>
        <p:txBody>
          <a:bodyPr anchor="t" anchorCtr="0">
            <a:normAutofit/>
          </a:bodyPr>
          <a:lstStyle>
            <a:lvl1pPr marL="0" indent="0">
              <a:spcBef>
                <a:spcPts val="300"/>
              </a:spcBef>
              <a:buNone/>
              <a:defRPr sz="14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658906" y="6248774"/>
            <a:ext cx="1474694" cy="365125"/>
          </a:xfrm>
        </p:spPr>
        <p:txBody>
          <a:bodyPr/>
          <a:lstStyle>
            <a:lvl1pPr algn="l">
              <a:defRPr>
                <a:solidFill>
                  <a:schemeClr val="bg1"/>
                </a:solidFill>
              </a:defRPr>
            </a:lvl1pPr>
          </a:lstStyle>
          <a:p>
            <a:fld id="{D728701E-CAF4-4159-9B3E-41C86DFFA30D}" type="datetimeFigureOut">
              <a:rPr lang="en-US" smtClean="0"/>
              <a:pPr/>
              <a:t>10/25/2011</a:t>
            </a:fld>
            <a:endParaRPr lang="en-US"/>
          </a:p>
        </p:txBody>
      </p:sp>
      <p:sp>
        <p:nvSpPr>
          <p:cNvPr id="5" name="Footer Placeholder 4"/>
          <p:cNvSpPr>
            <a:spLocks noGrp="1"/>
          </p:cNvSpPr>
          <p:nvPr>
            <p:ph type="ftr" sz="quarter" idx="11"/>
          </p:nvPr>
        </p:nvSpPr>
        <p:spPr>
          <a:xfrm>
            <a:off x="2286000" y="6248774"/>
            <a:ext cx="5638800" cy="365125"/>
          </a:xfrm>
        </p:spPr>
        <p:txBody>
          <a:bodyPr/>
          <a:lstStyle>
            <a:lvl1pPr>
              <a:defRPr>
                <a:solidFill>
                  <a:schemeClr val="bg1"/>
                </a:solidFill>
              </a:defRPr>
            </a:lvl1pPr>
          </a:lstStyle>
          <a:p>
            <a:endParaRPr lang="en-US"/>
          </a:p>
        </p:txBody>
      </p:sp>
      <p:sp>
        <p:nvSpPr>
          <p:cNvPr id="6" name="Slide Number Placeholder 5"/>
          <p:cNvSpPr>
            <a:spLocks noGrp="1"/>
          </p:cNvSpPr>
          <p:nvPr>
            <p:ph type="sldNum" sz="quarter" idx="12"/>
          </p:nvPr>
        </p:nvSpPr>
        <p:spPr>
          <a:xfrm>
            <a:off x="8305800" y="6248774"/>
            <a:ext cx="554038" cy="365125"/>
          </a:xfrm>
        </p:spPr>
        <p:txBody>
          <a:bodyPr/>
          <a:lstStyle/>
          <a:p>
            <a:fld id="{162F1D00-BD13-4404-86B0-79703945A0A7}" type="slidenum">
              <a:rPr lang="en-US" smtClean="0"/>
              <a:pPr/>
              <a:t>‹#›</a:t>
            </a:fld>
            <a:endParaRPr lang="en-US"/>
          </a:p>
        </p:txBody>
      </p:sp>
      <p:sp>
        <p:nvSpPr>
          <p:cNvPr id="8" name="TextBox 7"/>
          <p:cNvSpPr txBox="1"/>
          <p:nvPr/>
        </p:nvSpPr>
        <p:spPr>
          <a:xfrm>
            <a:off x="2003612" y="3110754"/>
            <a:ext cx="260909" cy="615553"/>
          </a:xfrm>
          <a:prstGeom prst="rect">
            <a:avLst/>
          </a:prstGeom>
          <a:noFill/>
        </p:spPr>
        <p:txBody>
          <a:bodyPr wrap="square" lIns="0" tIns="0" rIns="0" bIns="0" rtlCol="0">
            <a:spAutoFit/>
          </a:bodyPr>
          <a:lstStyle/>
          <a:p>
            <a:r>
              <a:rPr sz="4000" b="1">
                <a:solidFill>
                  <a:schemeClr val="accent1">
                    <a:lumMod val="60000"/>
                    <a:lumOff val="40000"/>
                  </a:schemeClr>
                </a:solidFill>
              </a:rPr>
              <a:t>+</a:t>
            </a:r>
          </a:p>
        </p:txBody>
      </p:sp>
      <p:sp>
        <p:nvSpPr>
          <p:cNvPr id="9" name="Rectangle 8"/>
          <p:cNvSpPr/>
          <p:nvPr/>
        </p:nvSpPr>
        <p:spPr>
          <a:xfrm>
            <a:off x="285750" y="228600"/>
            <a:ext cx="212725" cy="634523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transition spd="med">
    <p:wip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11" name="Rectangle 10"/>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Content Placeholder 3"/>
          <p:cNvSpPr>
            <a:spLocks noGrp="1"/>
          </p:cNvSpPr>
          <p:nvPr>
            <p:ph sz="half" idx="2"/>
          </p:nvPr>
        </p:nvSpPr>
        <p:spPr>
          <a:xfrm>
            <a:off x="439987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5" name="Date Placeholder 4"/>
          <p:cNvSpPr>
            <a:spLocks noGrp="1"/>
          </p:cNvSpPr>
          <p:nvPr>
            <p:ph type="dt" sz="half" idx="10"/>
          </p:nvPr>
        </p:nvSpPr>
        <p:spPr/>
        <p:txBody>
          <a:bodyPr/>
          <a:lstStyle/>
          <a:p>
            <a:fld id="{D728701E-CAF4-4159-9B3E-41C86DFFA30D}" type="datetimeFigureOut">
              <a:rPr lang="en-US" smtClean="0"/>
              <a:pPr/>
              <a:t>10/25/2011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pPr/>
              <a:t>‹#›</a:t>
            </a:fld>
            <a:endParaRPr lang="en-US"/>
          </a:p>
        </p:txBody>
      </p:sp>
    </p:spTree>
  </p:cSld>
  <p:clrMapOvr>
    <a:masterClrMapping/>
  </p:clrMapOvr>
  <p:transition spd="med">
    <p:wip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0" name="Rectangle 9"/>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TextBox 11"/>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4" name="Content Placeholder 3"/>
          <p:cNvSpPr>
            <a:spLocks noGrp="1"/>
          </p:cNvSpPr>
          <p:nvPr>
            <p:ph sz="half" idx="2"/>
          </p:nvPr>
        </p:nvSpPr>
        <p:spPr>
          <a:xfrm>
            <a:off x="497541"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6" name="Content Placeholder 5"/>
          <p:cNvSpPr>
            <a:spLocks noGrp="1"/>
          </p:cNvSpPr>
          <p:nvPr>
            <p:ph sz="quarter" idx="4"/>
          </p:nvPr>
        </p:nvSpPr>
        <p:spPr>
          <a:xfrm>
            <a:off x="4399878"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7" name="Date Placeholder 6"/>
          <p:cNvSpPr>
            <a:spLocks noGrp="1"/>
          </p:cNvSpPr>
          <p:nvPr>
            <p:ph type="dt" sz="half" idx="10"/>
          </p:nvPr>
        </p:nvSpPr>
        <p:spPr/>
        <p:txBody>
          <a:bodyPr/>
          <a:lstStyle/>
          <a:p>
            <a:fld id="{D728701E-CAF4-4159-9B3E-41C86DFFA30D}" type="datetimeFigureOut">
              <a:rPr lang="en-US" smtClean="0"/>
              <a:pPr/>
              <a:t>10/25/2011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2F1D00-BD13-4404-86B0-79703945A0A7}" type="slidenum">
              <a:rPr lang="en-US" smtClean="0"/>
              <a:pPr/>
              <a:t>‹#›</a:t>
            </a:fld>
            <a:endParaRPr lang="en-US"/>
          </a:p>
        </p:txBody>
      </p:sp>
      <p:sp>
        <p:nvSpPr>
          <p:cNvPr id="3" name="Text Placeholder 2"/>
          <p:cNvSpPr>
            <a:spLocks noGrp="1"/>
          </p:cNvSpPr>
          <p:nvPr>
            <p:ph type="body" idx="1"/>
          </p:nvPr>
        </p:nvSpPr>
        <p:spPr>
          <a:xfrm>
            <a:off x="497541" y="2070847"/>
            <a:ext cx="3657600" cy="322729"/>
          </a:xfrm>
          <a:prstGeom prst="rect">
            <a:avLst/>
          </a:prstGeom>
          <a:solidFill>
            <a:schemeClr val="accent3"/>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5" name="Text Placeholder 4"/>
          <p:cNvSpPr>
            <a:spLocks noGrp="1"/>
          </p:cNvSpPr>
          <p:nvPr>
            <p:ph type="body" sz="quarter" idx="3"/>
          </p:nvPr>
        </p:nvSpPr>
        <p:spPr>
          <a:xfrm>
            <a:off x="4399878" y="2070847"/>
            <a:ext cx="3657600" cy="322729"/>
          </a:xfrm>
          <a:prstGeom prst="rect">
            <a:avLst/>
          </a:prstGeom>
          <a:solidFill>
            <a:schemeClr val="accent3">
              <a:lumMod val="60000"/>
              <a:lumOff val="40000"/>
            </a:schemeClr>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Tree>
  </p:cSld>
  <p:clrMapOvr>
    <a:masterClrMapping/>
  </p:clrMapOvr>
  <p:transition spd="med">
    <p:wip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98517" y="1985963"/>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5" name="Date Placeholder 4"/>
          <p:cNvSpPr>
            <a:spLocks noGrp="1"/>
          </p:cNvSpPr>
          <p:nvPr>
            <p:ph type="dt" sz="half" idx="10"/>
          </p:nvPr>
        </p:nvSpPr>
        <p:spPr/>
        <p:txBody>
          <a:bodyPr/>
          <a:lstStyle/>
          <a:p>
            <a:fld id="{D728701E-CAF4-4159-9B3E-41C86DFFA30D}" type="datetimeFigureOut">
              <a:rPr lang="en-US" smtClean="0"/>
              <a:pPr/>
              <a:t>10/25/2011</a:t>
            </a:fld>
            <a:endParaRPr lang="en-US"/>
          </a:p>
        </p:txBody>
      </p:sp>
      <p:sp>
        <p:nvSpPr>
          <p:cNvPr id="6" name="Footer Placeholder 5"/>
          <p:cNvSpPr>
            <a:spLocks noGrp="1"/>
          </p:cNvSpPr>
          <p:nvPr>
            <p:ph type="ftr" sz="quarter" idx="11"/>
          </p:nvPr>
        </p:nvSpPr>
        <p:spPr/>
        <p:txBody>
          <a:bodyPr/>
          <a:lstStyle/>
          <a:p>
            <a:endParaRPr lang="en-US"/>
          </a:p>
        </p:txBody>
      </p:sp>
      <p:sp>
        <p:nvSpPr>
          <p:cNvPr id="13" name="Content Placeholder 2"/>
          <p:cNvSpPr>
            <a:spLocks noGrp="1"/>
          </p:cNvSpPr>
          <p:nvPr>
            <p:ph sz="half" idx="14"/>
          </p:nvPr>
        </p:nvSpPr>
        <p:spPr>
          <a:xfrm>
            <a:off x="498517" y="4164965"/>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14" name="Rectangle 13"/>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Slide Number Placeholder 6"/>
          <p:cNvSpPr>
            <a:spLocks noGrp="1"/>
          </p:cNvSpPr>
          <p:nvPr>
            <p:ph type="sldNum" sz="quarter" idx="12"/>
          </p:nvPr>
        </p:nvSpPr>
        <p:spPr>
          <a:xfrm>
            <a:off x="8305800" y="242234"/>
            <a:ext cx="554038" cy="365125"/>
          </a:xfrm>
        </p:spPr>
        <p:txBody>
          <a:bodyPr/>
          <a:lstStyle/>
          <a:p>
            <a:fld id="{162F1D00-BD13-4404-86B0-79703945A0A7}" type="slidenum">
              <a:rPr lang="en-US" smtClean="0"/>
              <a:pPr/>
              <a:t>‹#›</a:t>
            </a:fld>
            <a:endParaRPr lang="en-US"/>
          </a:p>
        </p:txBody>
      </p:sp>
    </p:spTree>
  </p:cSld>
  <p:clrMapOvr>
    <a:masterClrMapping/>
  </p:clrMapOvr>
  <p:transition spd="med">
    <p:wip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5" name="Date Placeholder 4"/>
          <p:cNvSpPr>
            <a:spLocks noGrp="1"/>
          </p:cNvSpPr>
          <p:nvPr>
            <p:ph type="dt" sz="half" idx="10"/>
          </p:nvPr>
        </p:nvSpPr>
        <p:spPr/>
        <p:txBody>
          <a:bodyPr/>
          <a:lstStyle/>
          <a:p>
            <a:fld id="{D728701E-CAF4-4159-9B3E-41C86DFFA30D}" type="datetimeFigureOut">
              <a:rPr lang="en-US" smtClean="0"/>
              <a:pPr/>
              <a:t>10/25/2011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pPr/>
              <a:t>‹#›</a:t>
            </a:fld>
            <a:endParaRPr lang="en-US"/>
          </a:p>
        </p:txBody>
      </p:sp>
      <p:sp>
        <p:nvSpPr>
          <p:cNvPr id="11" name="Content Placeholder 2"/>
          <p:cNvSpPr>
            <a:spLocks noGrp="1"/>
          </p:cNvSpPr>
          <p:nvPr>
            <p:ph sz="half" idx="15"/>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13"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Tree>
  </p:cSld>
  <p:clrMapOvr>
    <a:masterClrMapping/>
  </p:clrMapOvr>
  <p:transition spd="med">
    <p:wip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8474" y="484094"/>
            <a:ext cx="7556313" cy="1116106"/>
          </a:xfrm>
          <a:prstGeom prst="rect">
            <a:avLst/>
          </a:prstGeom>
        </p:spPr>
        <p:txBody>
          <a:bodyPr vert="horz" lIns="91440" tIns="45720" rIns="91440" bIns="45720" rtlCol="0" anchor="t" anchorCtr="0">
            <a:noAutofit/>
          </a:bodyPr>
          <a:lstStyle/>
          <a:p>
            <a:r>
              <a:rPr lang="en-US" smtClean="0"/>
              <a:t>Click to edit Master title style</a:t>
            </a:r>
            <a:endParaRPr/>
          </a:p>
        </p:txBody>
      </p:sp>
      <p:sp>
        <p:nvSpPr>
          <p:cNvPr id="3" name="Text Placeholder 2"/>
          <p:cNvSpPr>
            <a:spLocks noGrp="1"/>
          </p:cNvSpPr>
          <p:nvPr>
            <p:ph type="body" idx="1"/>
          </p:nvPr>
        </p:nvSpPr>
        <p:spPr>
          <a:xfrm>
            <a:off x="498474" y="1981200"/>
            <a:ext cx="7556313" cy="4144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Date Placeholder 3"/>
          <p:cNvSpPr>
            <a:spLocks noGrp="1"/>
          </p:cNvSpPr>
          <p:nvPr>
            <p:ph type="dt" sz="half" idx="2"/>
          </p:nvPr>
        </p:nvSpPr>
        <p:spPr>
          <a:xfrm>
            <a:off x="6795247" y="6423585"/>
            <a:ext cx="2133600" cy="365125"/>
          </a:xfrm>
          <a:prstGeom prst="rect">
            <a:avLst/>
          </a:prstGeom>
        </p:spPr>
        <p:txBody>
          <a:bodyPr vert="horz" lIns="91440" tIns="45720" rIns="91440" bIns="45720" rtlCol="0" anchor="ctr"/>
          <a:lstStyle>
            <a:lvl1pPr algn="r">
              <a:defRPr sz="1100">
                <a:solidFill>
                  <a:schemeClr val="tx1">
                    <a:lumMod val="65000"/>
                    <a:lumOff val="35000"/>
                  </a:schemeClr>
                </a:solidFill>
              </a:defRPr>
            </a:lvl1pPr>
          </a:lstStyle>
          <a:p>
            <a:fld id="{D728701E-CAF4-4159-9B3E-41C86DFFA30D}" type="datetimeFigureOut">
              <a:rPr lang="en-US" smtClean="0"/>
              <a:pPr/>
              <a:t>10/25/2011</a:t>
            </a:fld>
            <a:endParaRPr lang="en-US"/>
          </a:p>
        </p:txBody>
      </p:sp>
      <p:sp>
        <p:nvSpPr>
          <p:cNvPr id="5" name="Footer Placeholder 4"/>
          <p:cNvSpPr>
            <a:spLocks noGrp="1"/>
          </p:cNvSpPr>
          <p:nvPr>
            <p:ph type="ftr" sz="quarter" idx="3"/>
          </p:nvPr>
        </p:nvSpPr>
        <p:spPr>
          <a:xfrm>
            <a:off x="201706" y="6423585"/>
            <a:ext cx="6122894"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305800" y="242234"/>
            <a:ext cx="554038" cy="365125"/>
          </a:xfrm>
          <a:prstGeom prst="rect">
            <a:avLst/>
          </a:prstGeom>
        </p:spPr>
        <p:txBody>
          <a:bodyPr vert="horz" lIns="91440" tIns="45720" rIns="91440" bIns="45720" rtlCol="0" anchor="ctr"/>
          <a:lstStyle>
            <a:lvl1pPr algn="r">
              <a:defRPr sz="1400">
                <a:solidFill>
                  <a:schemeClr val="bg1"/>
                </a:solidFill>
              </a:defRPr>
            </a:lvl1pPr>
          </a:lstStyle>
          <a:p>
            <a:fld id="{162F1D00-BD13-4404-86B0-79703945A0A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Lst>
  <p:transition spd="med">
    <p:wipe/>
  </p:transition>
  <p:txStyles>
    <p:titleStyle>
      <a:lvl1pPr algn="l" defTabSz="914400" rtl="0" eaLnBrk="1" latinLnBrk="0" hangingPunct="1">
        <a:spcBef>
          <a:spcPct val="0"/>
        </a:spcBef>
        <a:buNone/>
        <a:defRPr sz="3600" b="0" kern="1200">
          <a:solidFill>
            <a:schemeClr val="accent1"/>
          </a:solidFill>
          <a:latin typeface="+mj-lt"/>
          <a:ea typeface="+mj-ea"/>
          <a:cs typeface="+mj-cs"/>
        </a:defRPr>
      </a:lvl1pPr>
    </p:titleStyle>
    <p:bodyStyle>
      <a:lvl1pPr marL="228600" indent="-228600" algn="l" defTabSz="914400" rtl="0" eaLnBrk="1" latinLnBrk="0" hangingPunct="1">
        <a:spcBef>
          <a:spcPts val="2000"/>
        </a:spcBef>
        <a:buClr>
          <a:schemeClr val="accent1"/>
        </a:buClr>
        <a:buSzPct val="75000"/>
        <a:buFont typeface="Wingdings" pitchFamily="2" charset="2"/>
        <a:buChar char="n"/>
        <a:defRPr sz="2000" kern="1200">
          <a:solidFill>
            <a:schemeClr val="tx1">
              <a:lumMod val="65000"/>
              <a:lumOff val="35000"/>
            </a:schemeClr>
          </a:solidFill>
          <a:latin typeface="+mn-lt"/>
          <a:ea typeface="+mn-ea"/>
          <a:cs typeface="+mn-cs"/>
        </a:defRPr>
      </a:lvl1pPr>
      <a:lvl2pPr marL="4572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2pPr>
      <a:lvl3pPr marL="6858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3pPr>
      <a:lvl4pPr marL="9144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4pPr>
      <a:lvl5pPr marL="11430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5pPr>
      <a:lvl6pPr marL="1377950"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1603375" indent="-228600" algn="l" defTabSz="914400" rtl="0" eaLnBrk="1" latinLnBrk="0" hangingPunct="1">
        <a:spcBef>
          <a:spcPct val="20000"/>
        </a:spcBef>
        <a:buClr>
          <a:schemeClr val="accent1"/>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7pPr>
      <a:lvl8pPr marL="1830388"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8pPr>
      <a:lvl9pPr marL="2057400" indent="-228600" algn="l" defTabSz="914400" rtl="0" eaLnBrk="1" latinLnBrk="0" hangingPunct="1">
        <a:spcBef>
          <a:spcPct val="20000"/>
        </a:spcBef>
        <a:buClr>
          <a:schemeClr val="accent1"/>
        </a:buClr>
        <a:buSzPct val="75000"/>
        <a:buFont typeface="Wingdings" pitchFamily="2" charset="2"/>
        <a:buChar char=""/>
        <a:defRPr lang="en-US" sz="1800" kern="1200" baseline="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69965" y="714166"/>
            <a:ext cx="4038600" cy="933450"/>
          </a:xfrm>
        </p:spPr>
        <p:txBody>
          <a:bodyPr>
            <a:noAutofit/>
          </a:bodyPr>
          <a:lstStyle/>
          <a:p>
            <a:r>
              <a:rPr lang="en-US" sz="4000" dirty="0" smtClean="0">
                <a:solidFill>
                  <a:schemeClr val="bg1"/>
                </a:solidFill>
              </a:rPr>
              <a:t>My 9</a:t>
            </a:r>
            <a:r>
              <a:rPr lang="en-US" sz="4000" baseline="30000" dirty="0" smtClean="0">
                <a:solidFill>
                  <a:schemeClr val="bg1"/>
                </a:solidFill>
              </a:rPr>
              <a:t>th</a:t>
            </a:r>
            <a:r>
              <a:rPr lang="en-US" sz="4000" dirty="0" smtClean="0">
                <a:solidFill>
                  <a:schemeClr val="bg1"/>
                </a:solidFill>
              </a:rPr>
              <a:t> Grade Presentation of Learning</a:t>
            </a:r>
            <a:endParaRPr lang="en-US" sz="4000" dirty="0">
              <a:solidFill>
                <a:schemeClr val="bg1"/>
              </a:solidFill>
            </a:endParaRPr>
          </a:p>
        </p:txBody>
      </p:sp>
      <p:sp>
        <p:nvSpPr>
          <p:cNvPr id="3" name="Subtitle 2"/>
          <p:cNvSpPr>
            <a:spLocks noGrp="1"/>
          </p:cNvSpPr>
          <p:nvPr>
            <p:ph type="subTitle" idx="1"/>
          </p:nvPr>
        </p:nvSpPr>
        <p:spPr>
          <a:xfrm>
            <a:off x="4633510" y="5103749"/>
            <a:ext cx="1866291" cy="748553"/>
          </a:xfrm>
        </p:spPr>
        <p:txBody>
          <a:bodyPr>
            <a:noAutofit/>
          </a:bodyPr>
          <a:lstStyle/>
          <a:p>
            <a:r>
              <a:rPr lang="en-US" sz="2800" b="1" dirty="0" smtClean="0"/>
              <a:t>By Student Name</a:t>
            </a:r>
            <a:endParaRPr lang="en-US" sz="2800" b="1" dirty="0"/>
          </a:p>
        </p:txBody>
      </p:sp>
      <p:pic>
        <p:nvPicPr>
          <p:cNvPr id="4" name="Picture 3" descr="seed logo.jp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152920" y="3559442"/>
            <a:ext cx="2570575" cy="2570575"/>
          </a:xfrm>
          <a:prstGeom prst="rect">
            <a:avLst/>
          </a:prstGeom>
        </p:spPr>
      </p:pic>
      <p:sp>
        <p:nvSpPr>
          <p:cNvPr id="6" name="TextBox 5"/>
          <p:cNvSpPr txBox="1"/>
          <p:nvPr/>
        </p:nvSpPr>
        <p:spPr>
          <a:xfrm>
            <a:off x="4828900" y="714166"/>
            <a:ext cx="1854699" cy="923330"/>
          </a:xfrm>
          <a:prstGeom prst="rect">
            <a:avLst/>
          </a:prstGeom>
          <a:noFill/>
        </p:spPr>
        <p:txBody>
          <a:bodyPr wrap="square" rtlCol="0">
            <a:spAutoFit/>
          </a:bodyPr>
          <a:lstStyle/>
          <a:p>
            <a:r>
              <a:rPr lang="en-US" dirty="0" smtClean="0">
                <a:solidFill>
                  <a:schemeClr val="accent3">
                    <a:lumMod val="75000"/>
                  </a:schemeClr>
                </a:solidFill>
              </a:rPr>
              <a:t>Core Value:</a:t>
            </a:r>
          </a:p>
          <a:p>
            <a:r>
              <a:rPr lang="en-US" dirty="0" smtClean="0">
                <a:solidFill>
                  <a:schemeClr val="accent3">
                    <a:lumMod val="75000"/>
                  </a:schemeClr>
                </a:solidFill>
              </a:rPr>
              <a:t>Compassion &amp; Empathy</a:t>
            </a:r>
            <a:endParaRPr lang="en-US" dirty="0">
              <a:solidFill>
                <a:schemeClr val="accent3">
                  <a:lumMod val="75000"/>
                </a:schemeClr>
              </a:solidFill>
            </a:endParaRPr>
          </a:p>
        </p:txBody>
      </p:sp>
      <p:sp>
        <p:nvSpPr>
          <p:cNvPr id="7" name="TextBox 6"/>
          <p:cNvSpPr txBox="1"/>
          <p:nvPr/>
        </p:nvSpPr>
        <p:spPr>
          <a:xfrm>
            <a:off x="6835999" y="621833"/>
            <a:ext cx="1854699" cy="1477328"/>
          </a:xfrm>
          <a:prstGeom prst="rect">
            <a:avLst/>
          </a:prstGeom>
          <a:noFill/>
        </p:spPr>
        <p:txBody>
          <a:bodyPr wrap="square" rtlCol="0">
            <a:spAutoFit/>
          </a:bodyPr>
          <a:lstStyle/>
          <a:p>
            <a:r>
              <a:rPr lang="en-US" dirty="0" smtClean="0">
                <a:solidFill>
                  <a:schemeClr val="accent6">
                    <a:lumMod val="75000"/>
                  </a:schemeClr>
                </a:solidFill>
              </a:rPr>
              <a:t>Enduring Understanding:</a:t>
            </a:r>
          </a:p>
          <a:p>
            <a:endParaRPr lang="en-US" dirty="0" smtClean="0">
              <a:solidFill>
                <a:schemeClr val="accent6">
                  <a:lumMod val="75000"/>
                </a:schemeClr>
              </a:solidFill>
            </a:endParaRPr>
          </a:p>
          <a:p>
            <a:r>
              <a:rPr lang="en-US" dirty="0" smtClean="0">
                <a:solidFill>
                  <a:schemeClr val="accent6">
                    <a:lumMod val="75000"/>
                  </a:schemeClr>
                </a:solidFill>
              </a:rPr>
              <a:t>Systems create </a:t>
            </a:r>
            <a:r>
              <a:rPr lang="en-US" dirty="0" smtClean="0">
                <a:solidFill>
                  <a:schemeClr val="accent6">
                    <a:lumMod val="75000"/>
                  </a:schemeClr>
                </a:solidFill>
              </a:rPr>
              <a:t>meaning.</a:t>
            </a:r>
            <a:endParaRPr lang="en-US" dirty="0">
              <a:solidFill>
                <a:schemeClr val="accent6">
                  <a:lumMod val="75000"/>
                </a:schemeClr>
              </a:solidFill>
            </a:endParaRPr>
          </a:p>
        </p:txBody>
      </p:sp>
      <p:sp>
        <p:nvSpPr>
          <p:cNvPr id="8" name="TextBox 7"/>
          <p:cNvSpPr txBox="1"/>
          <p:nvPr/>
        </p:nvSpPr>
        <p:spPr>
          <a:xfrm>
            <a:off x="4633510" y="2543779"/>
            <a:ext cx="2523060" cy="1815882"/>
          </a:xfrm>
          <a:prstGeom prst="rect">
            <a:avLst/>
          </a:prstGeom>
          <a:noFill/>
        </p:spPr>
        <p:txBody>
          <a:bodyPr wrap="square" rtlCol="0">
            <a:spAutoFit/>
          </a:bodyPr>
          <a:lstStyle/>
          <a:p>
            <a:r>
              <a:rPr lang="en-US" sz="1600" dirty="0" smtClean="0">
                <a:solidFill>
                  <a:schemeClr val="bg1"/>
                </a:solidFill>
              </a:rPr>
              <a:t>My Sources</a:t>
            </a:r>
          </a:p>
          <a:p>
            <a:r>
              <a:rPr lang="en-US" sz="1600" dirty="0" smtClean="0">
                <a:solidFill>
                  <a:schemeClr val="bg1"/>
                </a:solidFill>
              </a:rPr>
              <a:t>-In Cold Blood </a:t>
            </a:r>
          </a:p>
          <a:p>
            <a:r>
              <a:rPr lang="en-US" sz="1600" dirty="0" smtClean="0">
                <a:solidFill>
                  <a:schemeClr val="bg1"/>
                </a:solidFill>
              </a:rPr>
              <a:t>selection</a:t>
            </a:r>
          </a:p>
          <a:p>
            <a:r>
              <a:rPr lang="en-US" sz="1600" dirty="0" smtClean="0">
                <a:solidFill>
                  <a:schemeClr val="bg1"/>
                </a:solidFill>
              </a:rPr>
              <a:t>-Catch 22</a:t>
            </a:r>
          </a:p>
          <a:p>
            <a:r>
              <a:rPr lang="en-US" sz="1600" dirty="0" smtClean="0">
                <a:solidFill>
                  <a:schemeClr val="bg1"/>
                </a:solidFill>
              </a:rPr>
              <a:t>-AP Government</a:t>
            </a:r>
          </a:p>
          <a:p>
            <a:r>
              <a:rPr lang="en-US" sz="1600" dirty="0" smtClean="0">
                <a:solidFill>
                  <a:schemeClr val="bg1"/>
                </a:solidFill>
              </a:rPr>
              <a:t>-Conceptual </a:t>
            </a:r>
          </a:p>
          <a:p>
            <a:r>
              <a:rPr lang="en-US" sz="1600" dirty="0" smtClean="0">
                <a:solidFill>
                  <a:schemeClr val="bg1"/>
                </a:solidFill>
              </a:rPr>
              <a:t>Physics</a:t>
            </a:r>
          </a:p>
        </p:txBody>
      </p:sp>
      <p:sp>
        <p:nvSpPr>
          <p:cNvPr id="10" name="Rectangle 9"/>
          <p:cNvSpPr/>
          <p:nvPr/>
        </p:nvSpPr>
        <p:spPr>
          <a:xfrm>
            <a:off x="7041658" y="2636112"/>
            <a:ext cx="1799421" cy="646331"/>
          </a:xfrm>
          <a:prstGeom prst="rect">
            <a:avLst/>
          </a:prstGeom>
        </p:spPr>
        <p:txBody>
          <a:bodyPr wrap="square">
            <a:spAutoFit/>
          </a:bodyPr>
          <a:lstStyle/>
          <a:p>
            <a:r>
              <a:rPr lang="en-US" dirty="0" smtClean="0">
                <a:solidFill>
                  <a:schemeClr val="bg1"/>
                </a:solidFill>
              </a:rPr>
              <a:t>My Personal Connections</a:t>
            </a:r>
            <a:endParaRPr lang="en-US" dirty="0">
              <a:solidFill>
                <a:schemeClr val="bg1"/>
              </a:solidFill>
            </a:endParaRPr>
          </a:p>
        </p:txBody>
      </p:sp>
    </p:spTree>
    <p:extLst>
      <p:ext uri="{BB962C8B-B14F-4D97-AF65-F5344CB8AC3E}">
        <p14:creationId xmlns:p14="http://schemas.microsoft.com/office/powerpoint/2010/main" xmlns="" val="23196813"/>
      </p:ext>
    </p:extLst>
  </p:cSld>
  <p:clrMapOvr>
    <a:masterClrMapping/>
  </p:clrMapOvr>
  <p:transition spd="med">
    <p:wip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Enduring Understanding:</a:t>
            </a:r>
            <a:br>
              <a:rPr lang="en-US" dirty="0" smtClean="0"/>
            </a:br>
            <a:r>
              <a:rPr lang="en-US" dirty="0" smtClean="0"/>
              <a:t>Systems create understanding</a:t>
            </a:r>
            <a:endParaRPr lang="en-US" dirty="0"/>
          </a:p>
        </p:txBody>
      </p:sp>
      <p:sp>
        <p:nvSpPr>
          <p:cNvPr id="3" name="Content Placeholder 2"/>
          <p:cNvSpPr>
            <a:spLocks noGrp="1"/>
          </p:cNvSpPr>
          <p:nvPr>
            <p:ph idx="1"/>
          </p:nvPr>
        </p:nvSpPr>
        <p:spPr>
          <a:xfrm>
            <a:off x="307114" y="1789854"/>
            <a:ext cx="6964596" cy="4524551"/>
          </a:xfrm>
        </p:spPr>
        <p:txBody>
          <a:bodyPr>
            <a:normAutofit/>
          </a:bodyPr>
          <a:lstStyle/>
          <a:p>
            <a:r>
              <a:rPr lang="en-US" dirty="0" smtClean="0"/>
              <a:t>ELA connection</a:t>
            </a:r>
          </a:p>
          <a:p>
            <a:pPr lvl="1"/>
            <a:r>
              <a:rPr lang="en-US" dirty="0" smtClean="0"/>
              <a:t>By reading closely and looking at the rhetorical triangle, rhetorical devices, and pattern of development, which are systems in ELA, the reader can better understand the author’s purpose and the text’s message.  </a:t>
            </a:r>
          </a:p>
          <a:p>
            <a:r>
              <a:rPr lang="en-US" dirty="0" smtClean="0"/>
              <a:t>Example 1:  In the excerpt from In Cold Blood,  by examining the diction, a rhetorical device, the reader begins to understand that things are not as they seem.  In Catch 22, by considering the audience, subject, and purpose, the reader begins to understand that this novel explores the conflict between utilitarianism and </a:t>
            </a:r>
            <a:r>
              <a:rPr lang="en-US" dirty="0" err="1" smtClean="0"/>
              <a:t>libertianism</a:t>
            </a:r>
            <a:r>
              <a:rPr lang="en-US" dirty="0" smtClean="0"/>
              <a:t>.</a:t>
            </a:r>
          </a:p>
          <a:p>
            <a:pPr>
              <a:buNone/>
            </a:pPr>
            <a:endParaRPr lang="en-US" dirty="0" smtClean="0"/>
          </a:p>
          <a:p>
            <a:endParaRPr lang="en-US" dirty="0"/>
          </a:p>
        </p:txBody>
      </p:sp>
      <p:pic>
        <p:nvPicPr>
          <p:cNvPr id="4" name="Picture 3"/>
          <p:cNvPicPr>
            <a:picLocks noChangeAspect="1"/>
          </p:cNvPicPr>
          <p:nvPr/>
        </p:nvPicPr>
        <p:blipFill>
          <a:blip r:embed="rId2" cstate="print"/>
          <a:stretch>
            <a:fillRect/>
          </a:stretch>
        </p:blipFill>
        <p:spPr>
          <a:xfrm>
            <a:off x="7271710" y="3985997"/>
            <a:ext cx="1660931" cy="2328408"/>
          </a:xfrm>
          <a:prstGeom prst="rect">
            <a:avLst/>
          </a:prstGeom>
        </p:spPr>
      </p:pic>
    </p:spTree>
    <p:extLst>
      <p:ext uri="{BB962C8B-B14F-4D97-AF65-F5344CB8AC3E}">
        <p14:creationId xmlns:p14="http://schemas.microsoft.com/office/powerpoint/2010/main" xmlns="" val="1773143044"/>
      </p:ext>
    </p:extLst>
  </p:cSld>
  <p:clrMapOvr>
    <a:masterClrMapping/>
  </p:clrMapOvr>
  <p:transition spd="med">
    <p:wip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484093"/>
            <a:ext cx="7556313" cy="1849531"/>
          </a:xfrm>
        </p:spPr>
        <p:txBody>
          <a:bodyPr/>
          <a:lstStyle/>
          <a:p>
            <a:r>
              <a:rPr lang="en-US" dirty="0" smtClean="0"/>
              <a:t>Enduring Understanding:</a:t>
            </a:r>
            <a:br>
              <a:rPr lang="en-US" dirty="0" smtClean="0"/>
            </a:br>
            <a:r>
              <a:rPr lang="en-US" dirty="0" smtClean="0"/>
              <a:t>Systems create understanding (cont.)</a:t>
            </a:r>
            <a:endParaRPr lang="en-US" dirty="0"/>
          </a:p>
        </p:txBody>
      </p:sp>
      <p:sp>
        <p:nvSpPr>
          <p:cNvPr id="3" name="Content Placeholder 2"/>
          <p:cNvSpPr>
            <a:spLocks noGrp="1"/>
          </p:cNvSpPr>
          <p:nvPr>
            <p:ph idx="1"/>
          </p:nvPr>
        </p:nvSpPr>
        <p:spPr>
          <a:xfrm>
            <a:off x="498474" y="2333624"/>
            <a:ext cx="7556313" cy="3792539"/>
          </a:xfrm>
        </p:spPr>
        <p:txBody>
          <a:bodyPr>
            <a:normAutofit/>
          </a:bodyPr>
          <a:lstStyle/>
          <a:p>
            <a:r>
              <a:rPr lang="en-US" dirty="0" smtClean="0"/>
              <a:t>AP Government</a:t>
            </a:r>
          </a:p>
          <a:p>
            <a:pPr lvl="1"/>
            <a:r>
              <a:rPr lang="en-US" dirty="0" smtClean="0"/>
              <a:t>Through the examination of various systems of government students will develop an understanding of the current public policy debates and the issues surrounding them.</a:t>
            </a:r>
          </a:p>
          <a:p>
            <a:r>
              <a:rPr lang="en-US" dirty="0" smtClean="0"/>
              <a:t>Example 1:  Through the exploration of several Supreme Court cases, the evolution of laws in the United States can be gleaned.  From this gleaning I can see how the judicial system creates an understanding of the application of the constitution.</a:t>
            </a:r>
          </a:p>
          <a:p>
            <a:pPr>
              <a:buNone/>
            </a:pPr>
            <a:endParaRPr lang="en-US" dirty="0"/>
          </a:p>
        </p:txBody>
      </p:sp>
    </p:spTree>
  </p:cSld>
  <p:clrMapOvr>
    <a:masterClrMapping/>
  </p:clrMapOvr>
  <p:transition spd="med">
    <p:wip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484094"/>
            <a:ext cx="7556313" cy="1811431"/>
          </a:xfrm>
        </p:spPr>
        <p:txBody>
          <a:bodyPr/>
          <a:lstStyle/>
          <a:p>
            <a:r>
              <a:rPr lang="en-US" dirty="0" smtClean="0"/>
              <a:t>Enduring Understanding:</a:t>
            </a:r>
            <a:br>
              <a:rPr lang="en-US" dirty="0" smtClean="0"/>
            </a:br>
            <a:r>
              <a:rPr lang="en-US" dirty="0" smtClean="0"/>
              <a:t>Systems create understanding (cont.)</a:t>
            </a:r>
            <a:endParaRPr lang="en-US" dirty="0"/>
          </a:p>
        </p:txBody>
      </p:sp>
      <p:sp>
        <p:nvSpPr>
          <p:cNvPr id="3" name="Content Placeholder 2"/>
          <p:cNvSpPr>
            <a:spLocks noGrp="1"/>
          </p:cNvSpPr>
          <p:nvPr>
            <p:ph idx="1"/>
          </p:nvPr>
        </p:nvSpPr>
        <p:spPr>
          <a:xfrm>
            <a:off x="498474" y="2295525"/>
            <a:ext cx="7556313" cy="3830638"/>
          </a:xfrm>
        </p:spPr>
        <p:txBody>
          <a:bodyPr/>
          <a:lstStyle/>
          <a:p>
            <a:r>
              <a:rPr lang="en-US" dirty="0" smtClean="0"/>
              <a:t>Conceptual Physics:</a:t>
            </a:r>
          </a:p>
          <a:p>
            <a:pPr lvl="1"/>
            <a:r>
              <a:rPr lang="en-US" dirty="0" smtClean="0"/>
              <a:t>Physics (really, science in general) seeks to </a:t>
            </a:r>
            <a:r>
              <a:rPr lang="en-US" b="1" dirty="0" smtClean="0"/>
              <a:t>collect facts and to discern the order that exists between and amongst the various facts.  As they collect and analyze facts, students begin to identify, describe, and even develop systems that lead to further understanding.</a:t>
            </a:r>
          </a:p>
          <a:p>
            <a:pPr lvl="1"/>
            <a:r>
              <a:rPr lang="en-US" b="1" dirty="0" smtClean="0"/>
              <a:t>Both the wind power generator and bridge engineering projects capitalize on the collection and analysis of facts and the development of a system. </a:t>
            </a:r>
            <a:endParaRPr lang="en-US" dirty="0" smtClean="0"/>
          </a:p>
          <a:p>
            <a:pPr lvl="1"/>
            <a:endParaRPr lang="en-US" dirty="0"/>
          </a:p>
        </p:txBody>
      </p:sp>
    </p:spTree>
  </p:cSld>
  <p:clrMapOvr>
    <a:masterClrMapping/>
  </p:clrMapOvr>
  <p:transition spd="med">
    <p:wip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484094"/>
            <a:ext cx="7556313" cy="1782856"/>
          </a:xfrm>
        </p:spPr>
        <p:txBody>
          <a:bodyPr/>
          <a:lstStyle/>
          <a:p>
            <a:r>
              <a:rPr lang="en-US" dirty="0" smtClean="0"/>
              <a:t>Enduring Understanding:</a:t>
            </a:r>
            <a:br>
              <a:rPr lang="en-US" dirty="0" smtClean="0"/>
            </a:br>
            <a:r>
              <a:rPr lang="en-US" dirty="0" smtClean="0"/>
              <a:t>Systems create understanding (cont.)</a:t>
            </a:r>
            <a:endParaRPr lang="en-US" dirty="0"/>
          </a:p>
        </p:txBody>
      </p:sp>
      <p:sp>
        <p:nvSpPr>
          <p:cNvPr id="3" name="Content Placeholder 2"/>
          <p:cNvSpPr>
            <a:spLocks noGrp="1"/>
          </p:cNvSpPr>
          <p:nvPr>
            <p:ph idx="1"/>
          </p:nvPr>
        </p:nvSpPr>
        <p:spPr>
          <a:xfrm>
            <a:off x="498474" y="2266950"/>
            <a:ext cx="7556313" cy="3859213"/>
          </a:xfrm>
        </p:spPr>
        <p:txBody>
          <a:bodyPr/>
          <a:lstStyle/>
          <a:p>
            <a:r>
              <a:rPr lang="en-US" dirty="0" smtClean="0"/>
              <a:t>Geometry</a:t>
            </a:r>
          </a:p>
          <a:p>
            <a:pPr lvl="1"/>
            <a:r>
              <a:rPr lang="en-US" dirty="0" smtClean="0"/>
              <a:t>Example of EU for geometry goes here </a:t>
            </a:r>
          </a:p>
          <a:p>
            <a:pPr lvl="1"/>
            <a:endParaRPr lang="en-US" dirty="0"/>
          </a:p>
        </p:txBody>
      </p:sp>
    </p:spTree>
  </p:cSld>
  <p:clrMapOvr>
    <a:masterClrMapping/>
  </p:clrMapOvr>
  <p:transition spd="med">
    <p:wip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484094"/>
            <a:ext cx="7556313" cy="1687606"/>
          </a:xfrm>
        </p:spPr>
        <p:txBody>
          <a:bodyPr/>
          <a:lstStyle/>
          <a:p>
            <a:r>
              <a:rPr lang="en-US" dirty="0" smtClean="0"/>
              <a:t>Enduring Understanding:</a:t>
            </a:r>
            <a:br>
              <a:rPr lang="en-US" dirty="0" smtClean="0"/>
            </a:br>
            <a:r>
              <a:rPr lang="en-US" dirty="0" smtClean="0"/>
              <a:t>Systems create understanding (cont.)</a:t>
            </a:r>
            <a:endParaRPr lang="en-US" dirty="0"/>
          </a:p>
        </p:txBody>
      </p:sp>
      <p:sp>
        <p:nvSpPr>
          <p:cNvPr id="3" name="Content Placeholder 2"/>
          <p:cNvSpPr>
            <a:spLocks noGrp="1"/>
          </p:cNvSpPr>
          <p:nvPr>
            <p:ph idx="1"/>
          </p:nvPr>
        </p:nvSpPr>
        <p:spPr>
          <a:xfrm>
            <a:off x="498474" y="2390775"/>
            <a:ext cx="7556313" cy="3735388"/>
          </a:xfrm>
        </p:spPr>
        <p:txBody>
          <a:bodyPr/>
          <a:lstStyle/>
          <a:p>
            <a:r>
              <a:rPr lang="en-US" dirty="0" smtClean="0"/>
              <a:t>AP English Language and Composition</a:t>
            </a:r>
          </a:p>
          <a:p>
            <a:pPr lvl="1"/>
            <a:r>
              <a:rPr lang="en-US" dirty="0" smtClean="0"/>
              <a:t>Through the examination of how authors use the systems of writing; such as,  rhetorical triangle, rhetorical devices, organizational patterns, students will develop their own system for unlocking the meanings and themes found in literature.</a:t>
            </a:r>
          </a:p>
          <a:p>
            <a:pPr lvl="1"/>
            <a:endParaRPr lang="en-US" dirty="0"/>
          </a:p>
        </p:txBody>
      </p:sp>
    </p:spTree>
  </p:cSld>
  <p:clrMapOvr>
    <a:masterClrMapping/>
  </p:clrMapOvr>
  <p:transition spd="med">
    <p:wip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My Personal Connections &amp; Takeaways</a:t>
            </a:r>
            <a:endParaRPr lang="en-US" dirty="0"/>
          </a:p>
        </p:txBody>
      </p:sp>
      <p:sp>
        <p:nvSpPr>
          <p:cNvPr id="3" name="Content Placeholder 2"/>
          <p:cNvSpPr>
            <a:spLocks noGrp="1"/>
          </p:cNvSpPr>
          <p:nvPr>
            <p:ph idx="1"/>
          </p:nvPr>
        </p:nvSpPr>
        <p:spPr>
          <a:xfrm>
            <a:off x="498474" y="1981200"/>
            <a:ext cx="8338914" cy="4536302"/>
          </a:xfrm>
        </p:spPr>
        <p:txBody>
          <a:bodyPr>
            <a:normAutofit/>
          </a:bodyPr>
          <a:lstStyle/>
          <a:p>
            <a:r>
              <a:rPr lang="en-US" dirty="0" smtClean="0"/>
              <a:t>The student’s personal connections and AHA’s! go here.</a:t>
            </a:r>
            <a:endParaRPr lang="en-US" dirty="0"/>
          </a:p>
        </p:txBody>
      </p:sp>
    </p:spTree>
    <p:extLst>
      <p:ext uri="{BB962C8B-B14F-4D97-AF65-F5344CB8AC3E}">
        <p14:creationId xmlns:p14="http://schemas.microsoft.com/office/powerpoint/2010/main" xmlns="" val="2782386200"/>
      </p:ext>
    </p:extLst>
  </p:cSld>
  <p:clrMapOvr>
    <a:masterClrMapping/>
  </p:clrMapOvr>
  <p:transition spd="med">
    <p:wip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My Collection of Evidence </a:t>
            </a:r>
            <a:endParaRPr lang="en-US" dirty="0"/>
          </a:p>
        </p:txBody>
      </p:sp>
      <p:sp>
        <p:nvSpPr>
          <p:cNvPr id="3" name="Content Placeholder 2"/>
          <p:cNvSpPr>
            <a:spLocks noGrp="1"/>
          </p:cNvSpPr>
          <p:nvPr>
            <p:ph idx="1"/>
          </p:nvPr>
        </p:nvSpPr>
        <p:spPr/>
        <p:txBody>
          <a:bodyPr/>
          <a:lstStyle/>
          <a:p>
            <a:r>
              <a:rPr lang="en-US" dirty="0" smtClean="0"/>
              <a:t>The following items are in my folder of documents that demonstrate the core values that I have shown this year (below are examples of possible items of evidence.</a:t>
            </a:r>
          </a:p>
          <a:p>
            <a:r>
              <a:rPr lang="en-US" dirty="0" smtClean="0"/>
              <a:t>Writing assignment </a:t>
            </a:r>
          </a:p>
          <a:p>
            <a:r>
              <a:rPr lang="en-US" dirty="0" smtClean="0"/>
              <a:t>Art project</a:t>
            </a:r>
          </a:p>
          <a:p>
            <a:r>
              <a:rPr lang="en-US" dirty="0" smtClean="0"/>
              <a:t>Science lab</a:t>
            </a:r>
          </a:p>
          <a:p>
            <a:r>
              <a:rPr lang="en-US" dirty="0" smtClean="0"/>
              <a:t>Etc.</a:t>
            </a:r>
            <a:endParaRPr lang="en-US" dirty="0"/>
          </a:p>
        </p:txBody>
      </p:sp>
      <p:pic>
        <p:nvPicPr>
          <p:cNvPr id="4" name="Picture 3" descr="BU001986.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3665797" y="3107608"/>
            <a:ext cx="3395585" cy="3176122"/>
          </a:xfrm>
          <a:prstGeom prst="rect">
            <a:avLst/>
          </a:prstGeom>
        </p:spPr>
      </p:pic>
    </p:spTree>
    <p:extLst>
      <p:ext uri="{BB962C8B-B14F-4D97-AF65-F5344CB8AC3E}">
        <p14:creationId xmlns:p14="http://schemas.microsoft.com/office/powerpoint/2010/main" xmlns="" val="1710648753"/>
      </p:ext>
    </p:extLst>
  </p:cSld>
  <p:clrMapOvr>
    <a:masterClrMapping/>
  </p:clrMapOvr>
  <p:transition spd="med">
    <p:wip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69965" y="714166"/>
            <a:ext cx="4038600" cy="933450"/>
          </a:xfrm>
        </p:spPr>
        <p:txBody>
          <a:bodyPr>
            <a:noAutofit/>
          </a:bodyPr>
          <a:lstStyle/>
          <a:p>
            <a:r>
              <a:rPr lang="en-US" sz="4000" dirty="0" smtClean="0">
                <a:solidFill>
                  <a:schemeClr val="bg1"/>
                </a:solidFill>
              </a:rPr>
              <a:t>Thank you for watching…. </a:t>
            </a:r>
            <a:br>
              <a:rPr lang="en-US" sz="4000" dirty="0" smtClean="0">
                <a:solidFill>
                  <a:schemeClr val="bg1"/>
                </a:solidFill>
              </a:rPr>
            </a:br>
            <a:r>
              <a:rPr lang="en-US" sz="4000" dirty="0">
                <a:solidFill>
                  <a:schemeClr val="bg1"/>
                </a:solidFill>
              </a:rPr>
              <a:t/>
            </a:r>
            <a:br>
              <a:rPr lang="en-US" sz="4000" dirty="0">
                <a:solidFill>
                  <a:schemeClr val="bg1"/>
                </a:solidFill>
              </a:rPr>
            </a:br>
            <a:r>
              <a:rPr lang="en-US" sz="4000" dirty="0" smtClean="0">
                <a:solidFill>
                  <a:schemeClr val="bg1"/>
                </a:solidFill>
              </a:rPr>
              <a:t>My 9</a:t>
            </a:r>
            <a:r>
              <a:rPr lang="en-US" sz="4000" baseline="30000" dirty="0" smtClean="0">
                <a:solidFill>
                  <a:schemeClr val="bg1"/>
                </a:solidFill>
              </a:rPr>
              <a:t>th</a:t>
            </a:r>
            <a:r>
              <a:rPr lang="en-US" sz="4000" dirty="0" smtClean="0">
                <a:solidFill>
                  <a:schemeClr val="bg1"/>
                </a:solidFill>
              </a:rPr>
              <a:t> Grade Presentation of Learning!</a:t>
            </a:r>
            <a:endParaRPr lang="en-US" sz="4000" dirty="0">
              <a:solidFill>
                <a:schemeClr val="bg1"/>
              </a:solidFill>
            </a:endParaRPr>
          </a:p>
        </p:txBody>
      </p:sp>
      <p:pic>
        <p:nvPicPr>
          <p:cNvPr id="4" name="Picture 3" descr="seed logo.jp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634942" y="4643464"/>
            <a:ext cx="1809689" cy="1809689"/>
          </a:xfrm>
          <a:prstGeom prst="rect">
            <a:avLst/>
          </a:prstGeom>
        </p:spPr>
      </p:pic>
      <p:sp>
        <p:nvSpPr>
          <p:cNvPr id="6" name="TextBox 5"/>
          <p:cNvSpPr txBox="1"/>
          <p:nvPr/>
        </p:nvSpPr>
        <p:spPr>
          <a:xfrm>
            <a:off x="4633510" y="465532"/>
            <a:ext cx="1854699" cy="1384995"/>
          </a:xfrm>
          <a:prstGeom prst="rect">
            <a:avLst/>
          </a:prstGeom>
          <a:noFill/>
        </p:spPr>
        <p:txBody>
          <a:bodyPr wrap="square" rtlCol="0">
            <a:spAutoFit/>
          </a:bodyPr>
          <a:lstStyle/>
          <a:p>
            <a:r>
              <a:rPr lang="en-US" sz="2800" dirty="0" smtClean="0">
                <a:solidFill>
                  <a:schemeClr val="accent3">
                    <a:lumMod val="75000"/>
                  </a:schemeClr>
                </a:solidFill>
              </a:rPr>
              <a:t>A Special Thanks To….</a:t>
            </a:r>
            <a:endParaRPr lang="en-US" sz="2800" dirty="0">
              <a:solidFill>
                <a:schemeClr val="accent3">
                  <a:lumMod val="75000"/>
                </a:schemeClr>
              </a:solidFill>
            </a:endParaRPr>
          </a:p>
        </p:txBody>
      </p:sp>
      <p:sp>
        <p:nvSpPr>
          <p:cNvPr id="7" name="TextBox 6"/>
          <p:cNvSpPr txBox="1"/>
          <p:nvPr/>
        </p:nvSpPr>
        <p:spPr>
          <a:xfrm>
            <a:off x="6835999" y="788698"/>
            <a:ext cx="1854699" cy="369332"/>
          </a:xfrm>
          <a:prstGeom prst="rect">
            <a:avLst/>
          </a:prstGeom>
          <a:noFill/>
        </p:spPr>
        <p:txBody>
          <a:bodyPr wrap="square" rtlCol="0">
            <a:spAutoFit/>
          </a:bodyPr>
          <a:lstStyle/>
          <a:p>
            <a:r>
              <a:rPr lang="en-US" dirty="0" smtClean="0">
                <a:solidFill>
                  <a:schemeClr val="accent6">
                    <a:lumMod val="75000"/>
                  </a:schemeClr>
                </a:solidFill>
              </a:rPr>
              <a:t>My Advisor</a:t>
            </a:r>
            <a:endParaRPr lang="en-US" dirty="0">
              <a:solidFill>
                <a:schemeClr val="accent6">
                  <a:lumMod val="75000"/>
                </a:schemeClr>
              </a:solidFill>
            </a:endParaRPr>
          </a:p>
        </p:txBody>
      </p:sp>
      <p:sp>
        <p:nvSpPr>
          <p:cNvPr id="8" name="TextBox 7"/>
          <p:cNvSpPr txBox="1"/>
          <p:nvPr/>
        </p:nvSpPr>
        <p:spPr>
          <a:xfrm>
            <a:off x="4633510" y="2636112"/>
            <a:ext cx="2523060" cy="369332"/>
          </a:xfrm>
          <a:prstGeom prst="rect">
            <a:avLst/>
          </a:prstGeom>
          <a:noFill/>
        </p:spPr>
        <p:txBody>
          <a:bodyPr wrap="square" rtlCol="0">
            <a:spAutoFit/>
          </a:bodyPr>
          <a:lstStyle/>
          <a:p>
            <a:r>
              <a:rPr lang="en-US" dirty="0" smtClean="0">
                <a:solidFill>
                  <a:schemeClr val="bg1"/>
                </a:solidFill>
              </a:rPr>
              <a:t>My Teachers</a:t>
            </a:r>
          </a:p>
        </p:txBody>
      </p:sp>
      <p:sp>
        <p:nvSpPr>
          <p:cNvPr id="10" name="Rectangle 9"/>
          <p:cNvSpPr/>
          <p:nvPr/>
        </p:nvSpPr>
        <p:spPr>
          <a:xfrm>
            <a:off x="7041658" y="2636112"/>
            <a:ext cx="1799421" cy="369332"/>
          </a:xfrm>
          <a:prstGeom prst="rect">
            <a:avLst/>
          </a:prstGeom>
        </p:spPr>
        <p:txBody>
          <a:bodyPr wrap="square">
            <a:spAutoFit/>
          </a:bodyPr>
          <a:lstStyle/>
          <a:p>
            <a:r>
              <a:rPr lang="en-US" dirty="0" smtClean="0">
                <a:solidFill>
                  <a:schemeClr val="bg1"/>
                </a:solidFill>
              </a:rPr>
              <a:t>My Counselor</a:t>
            </a:r>
            <a:endParaRPr lang="en-US" dirty="0">
              <a:solidFill>
                <a:schemeClr val="bg1"/>
              </a:solidFill>
            </a:endParaRPr>
          </a:p>
        </p:txBody>
      </p:sp>
      <p:sp>
        <p:nvSpPr>
          <p:cNvPr id="5" name="Subtitle 4"/>
          <p:cNvSpPr>
            <a:spLocks noGrp="1"/>
          </p:cNvSpPr>
          <p:nvPr>
            <p:ph type="subTitle" idx="1"/>
          </p:nvPr>
        </p:nvSpPr>
        <p:spPr>
          <a:xfrm>
            <a:off x="4490924" y="4643464"/>
            <a:ext cx="5463843" cy="748553"/>
          </a:xfrm>
        </p:spPr>
        <p:txBody>
          <a:bodyPr>
            <a:noAutofit/>
          </a:bodyPr>
          <a:lstStyle/>
          <a:p>
            <a:r>
              <a:rPr lang="en-US" sz="3200" dirty="0" smtClean="0"/>
              <a:t>…who made this all possible!</a:t>
            </a:r>
            <a:endParaRPr lang="en-US" sz="3200" dirty="0"/>
          </a:p>
        </p:txBody>
      </p:sp>
    </p:spTree>
    <p:extLst>
      <p:ext uri="{BB962C8B-B14F-4D97-AF65-F5344CB8AC3E}">
        <p14:creationId xmlns:p14="http://schemas.microsoft.com/office/powerpoint/2010/main" xmlns="" val="1597247373"/>
      </p:ext>
    </p:extLst>
  </p:cSld>
  <p:clrMapOvr>
    <a:masterClrMapping/>
  </p:clrMapOvr>
  <p:transition spd="med">
    <p:wip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5564" y="156538"/>
            <a:ext cx="7556313" cy="1116106"/>
          </a:xfrm>
        </p:spPr>
        <p:txBody>
          <a:bodyPr/>
          <a:lstStyle/>
          <a:p>
            <a:r>
              <a:rPr lang="en-US" dirty="0" smtClean="0"/>
              <a:t>In Cold Blood selection (My ELA Book)</a:t>
            </a:r>
            <a:endParaRPr lang="en-US" dirty="0"/>
          </a:p>
        </p:txBody>
      </p:sp>
      <p:sp>
        <p:nvSpPr>
          <p:cNvPr id="3" name="Content Placeholder 2"/>
          <p:cNvSpPr>
            <a:spLocks noGrp="1"/>
          </p:cNvSpPr>
          <p:nvPr>
            <p:ph idx="1"/>
          </p:nvPr>
        </p:nvSpPr>
        <p:spPr>
          <a:xfrm>
            <a:off x="231131" y="1236154"/>
            <a:ext cx="5984618" cy="5398329"/>
          </a:xfrm>
        </p:spPr>
        <p:txBody>
          <a:bodyPr>
            <a:normAutofit/>
          </a:bodyPr>
          <a:lstStyle/>
          <a:p>
            <a:r>
              <a:rPr lang="en-US" b="1" dirty="0" smtClean="0"/>
              <a:t>Summary: </a:t>
            </a:r>
            <a:r>
              <a:rPr lang="en-US" dirty="0" smtClean="0"/>
              <a:t>The opening pages of In Cold Blood, create a movie-like image of flying into town, landing, and then driving into the center of town.  From a distance, it looks like a quiet, idyllic, small town.  As you get closer, you realize that the town is desolate, except for the beautiful school ( Capote, 1966). </a:t>
            </a:r>
          </a:p>
          <a:p>
            <a:r>
              <a:rPr lang="en-US" b="1" dirty="0" smtClean="0"/>
              <a:t>Main Characters</a:t>
            </a:r>
            <a:r>
              <a:rPr lang="en-US" dirty="0" smtClean="0"/>
              <a:t>-The town</a:t>
            </a:r>
            <a:endParaRPr lang="en-US" dirty="0"/>
          </a:p>
        </p:txBody>
      </p:sp>
      <p:pic>
        <p:nvPicPr>
          <p:cNvPr id="10242" name="Picture 2" descr="http://t2.gstatic.com/images?q=tbn:ANd9GcSjQ7iQswqYpgQQaxZ79EXEZwdHxHDkztJjK7bFVdGo4ykSmU_CSA"/>
          <p:cNvPicPr>
            <a:picLocks noChangeAspect="1" noChangeArrowheads="1"/>
          </p:cNvPicPr>
          <p:nvPr/>
        </p:nvPicPr>
        <p:blipFill>
          <a:blip r:embed="rId2" cstate="print"/>
          <a:srcRect/>
          <a:stretch>
            <a:fillRect/>
          </a:stretch>
        </p:blipFill>
        <p:spPr bwMode="auto">
          <a:xfrm>
            <a:off x="6215748" y="2052066"/>
            <a:ext cx="2475877" cy="3525774"/>
          </a:xfrm>
          <a:prstGeom prst="rect">
            <a:avLst/>
          </a:prstGeom>
          <a:noFill/>
        </p:spPr>
      </p:pic>
    </p:spTree>
    <p:extLst>
      <p:ext uri="{BB962C8B-B14F-4D97-AF65-F5344CB8AC3E}">
        <p14:creationId xmlns:p14="http://schemas.microsoft.com/office/powerpoint/2010/main" xmlns="" val="480564109"/>
      </p:ext>
    </p:extLst>
  </p:cSld>
  <p:clrMapOvr>
    <a:masterClrMapping/>
  </p:clrMapOvr>
  <p:transition spd="med">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2400" y="120008"/>
            <a:ext cx="7556313" cy="1116106"/>
          </a:xfrm>
        </p:spPr>
        <p:txBody>
          <a:bodyPr/>
          <a:lstStyle/>
          <a:p>
            <a:r>
              <a:rPr lang="en-US" dirty="0" smtClean="0"/>
              <a:t>Catch 22 ( My independent book)</a:t>
            </a:r>
            <a:endParaRPr lang="en-US" dirty="0"/>
          </a:p>
        </p:txBody>
      </p:sp>
      <p:sp>
        <p:nvSpPr>
          <p:cNvPr id="3" name="Content Placeholder 2"/>
          <p:cNvSpPr>
            <a:spLocks noGrp="1"/>
          </p:cNvSpPr>
          <p:nvPr>
            <p:ph idx="1"/>
          </p:nvPr>
        </p:nvSpPr>
        <p:spPr>
          <a:xfrm>
            <a:off x="217218" y="1437193"/>
            <a:ext cx="5881567" cy="5264136"/>
          </a:xfrm>
        </p:spPr>
        <p:txBody>
          <a:bodyPr>
            <a:normAutofit fontScale="55000" lnSpcReduction="20000"/>
          </a:bodyPr>
          <a:lstStyle/>
          <a:p>
            <a:pPr>
              <a:buNone/>
            </a:pPr>
            <a:r>
              <a:rPr lang="en-US" b="1" dirty="0" smtClean="0"/>
              <a:t>Summary</a:t>
            </a:r>
            <a:r>
              <a:rPr lang="en-US" dirty="0" smtClean="0"/>
              <a:t>-The development of the novel can be split into multiple segments. The first (chapters 1–11) broadly follows the story fragmented between characters, but in a single chronological time in 1943. The second (chapters 12–20) flashes back to focus primarily on the "Great Big Siege of Bologna" before once again jumping to the chronological "present" of 1943 in the third part (chapter 21–25). The fourth (chapters 26–28) flashes back to the origins and growth of Milo's syndicate, with the fifth part (chapter 28–32) returning again to the narrative "present" but keeping to the same tone of the previous four. In the sixth and final part (chapter 32 on) while remaining in the "present" time the novel takes a much darker turn and spends the remaining chapters focusing on the serious and brutal nature of war and life in general.</a:t>
            </a:r>
          </a:p>
          <a:p>
            <a:pPr>
              <a:buNone/>
            </a:pPr>
            <a:r>
              <a:rPr lang="en-US" dirty="0" smtClean="0"/>
              <a:t>While the previous five parts develop the novel in the present and by use of flash-backs, it is in chapters 32–41 of the sixth and final part where the novel significantly darkens. Previously the reader had been cushioned from experiencing the full horror of events, but now the events are laid bare, allowing the full effect to take place. The horror begins with the attack on the undefended Italian mountain village, with the following chapters involving despair (Doc </a:t>
            </a:r>
            <a:r>
              <a:rPr lang="en-US" dirty="0" err="1" smtClean="0"/>
              <a:t>Daneeka</a:t>
            </a:r>
            <a:r>
              <a:rPr lang="en-US" dirty="0" smtClean="0"/>
              <a:t> and the Chaplain), disappearance in combat (Orr and </a:t>
            </a:r>
            <a:r>
              <a:rPr lang="en-US" dirty="0" err="1" smtClean="0"/>
              <a:t>Clevinger</a:t>
            </a:r>
            <a:r>
              <a:rPr lang="en-US" dirty="0" smtClean="0"/>
              <a:t>), disappearance caused by the army (Dunbar) or death (Nately, </a:t>
            </a:r>
            <a:r>
              <a:rPr lang="en-US" dirty="0" err="1" smtClean="0"/>
              <a:t>McWatt</a:t>
            </a:r>
            <a:r>
              <a:rPr lang="en-US" dirty="0" smtClean="0"/>
              <a:t>, </a:t>
            </a:r>
            <a:r>
              <a:rPr lang="en-US" dirty="0" err="1" smtClean="0"/>
              <a:t>Mudd</a:t>
            </a:r>
            <a:r>
              <a:rPr lang="en-US" dirty="0" smtClean="0"/>
              <a:t>, Kid Sampson, Dobbs, Chief White </a:t>
            </a:r>
            <a:r>
              <a:rPr lang="en-US" dirty="0" err="1" smtClean="0"/>
              <a:t>Halfoat</a:t>
            </a:r>
            <a:r>
              <a:rPr lang="en-US" dirty="0" smtClean="0"/>
              <a:t> and Hungry Joe) of most of Yossarian's friends, culminating in the unspeakable horrors of Chapter 39, in particular the rape and murder of Michaela, who represents pure innocence.</a:t>
            </a:r>
            <a:r>
              <a:rPr lang="en-US" baseline="30000" dirty="0" smtClean="0"/>
              <a:t>[4]</a:t>
            </a:r>
            <a:r>
              <a:rPr lang="en-US" dirty="0" smtClean="0"/>
              <a:t> In Chapter 41, the full details of the gruesome death of Snowden are finally revealed.</a:t>
            </a:r>
          </a:p>
          <a:p>
            <a:pPr>
              <a:buNone/>
            </a:pPr>
            <a:r>
              <a:rPr lang="en-US" dirty="0" smtClean="0"/>
              <a:t>Despite this, the novel ends on an upbeat note with </a:t>
            </a:r>
            <a:r>
              <a:rPr lang="en-US" dirty="0" err="1" smtClean="0"/>
              <a:t>Yossarian</a:t>
            </a:r>
            <a:r>
              <a:rPr lang="en-US" dirty="0" smtClean="0"/>
              <a:t> learning of Orr's miraculous escape to Sweden and Yossarian's pledge to follow him there (Heller, 1961)</a:t>
            </a:r>
          </a:p>
          <a:p>
            <a:r>
              <a:rPr lang="en-US" b="1" dirty="0" smtClean="0"/>
              <a:t>Main Characters</a:t>
            </a:r>
            <a:r>
              <a:rPr lang="en-US" dirty="0" smtClean="0"/>
              <a:t>- Holden and </a:t>
            </a:r>
            <a:r>
              <a:rPr lang="en-US" dirty="0" err="1" smtClean="0"/>
              <a:t>Yossarian</a:t>
            </a:r>
            <a:endParaRPr lang="en-US" dirty="0"/>
          </a:p>
        </p:txBody>
      </p:sp>
      <p:sp>
        <p:nvSpPr>
          <p:cNvPr id="9218" name="AutoShape 2" descr="data:image/jpg;base64,/9j/4AAQSkZJRgABAQAAAQABAAD/2wCEAAkGBhQSEBQUExQWFRUVGRgXGBYWFRgYGRwXGB4cFhgYGBcYHCggFxkkHhUYIC8gJCcqLCwsGB4xNTAqNScrLCkBCQoKDgwOGg8PGiokHyUqLDQsLCkuKSwsLDAsNCkuNCwpLDAsLCwsLCwsKSwsLCwpKSwsLCwsLCwsLCwsLCwsLP/AABEIAOkA2AMBIgACEQEDEQH/xAAcAAABBQEBAQAAAAAAAAAAAAAABAUGBwgCAQP/xABVEAACAQIDAwYICAkKBQIHAAABAgMAEQQSIQUHMQYTIkFRYRQyNXFzgZGyCCNCYnKhsbMzNDZSdIOSwcIVFkRUgpOiw9LwJCVTY+EX4xgmQ0ZklNH/xAAaAQABBQEAAAAAAAAAAAAAAAAAAQIDBAUG/8QAOhEAAQMCAwQHBwIGAwEAAAAAAQACAwQREiExBUFRkRMWYXGBseEUIjNTocHRQ/AGFTRCYnIkMjUj/9oADAMBAAIRAxEAPwCebwd442W8CmEy86HJs4SwTKNLg3JLd3Cq7/8AX7F5geYgy38X4y5GumbNoeGturvpd8ISQ85g1sLBZTfrvdBbzaD21UNdNQUUEkDXvbcn8lRuJurG2lv1x0mkaww63uFLnhaxzm1uvh1Ck8e+7aQtdoTYEG8I1J6zYjUd1h3VAatzkruJMsSyYyV4ywB5qMLmUHhnZgQG7gNO2p5oqOmaC9o5XKQXKjse+naYdWMsZA4oYVCnuNul7CK+MW+HaYZjz4ObqaKMhfoi2n11LeUu4ULGz4OZ3ZRcRS5el2hXUCzdlx6xVPspBsRYjQg9vZ3UtO2jqATG0ckG4U8wW+zaSFszxS34B4gMvm5vKfUb18Jd8u0zwnRfowx/vU/7NKeQ26Zto4XwjwgRDOyZTEX8W2t847fqr78sdzzYDBvifCRKEKDKIivjMFvfOeF+ymXoRJ0dhivbTfysjNNr74tpls3hAHDoiKPLp3FSdevWpFsnf/Oq2xGHSU20aNjGb/OBDD2WpByO3OnH4OPEjFCPOXGTms1srFOOcX8Xsp7/APh5P9dH/wCv/wC5UUrtn3LHAXHAEeSUYk04zfzjGkVo4oUQAgxtdwxPAluiVsOzv9XcO/3GAjNBhyL62EgOW/AdM2NtL60m5Zbnzs/BvifChJkKDJzWW+dgvHOe3spm5A7u5dpuxDc1DGQHkIucx1yIvW1tTrYXHbantjoHRGQAYRvzSZ3U+i+EJFdc2EkAzdIiVTZe0DKLt3XA76fYN+OzmcKWlUE2zNEcoFvGNiSB1cL+qmyX4P8AhcllxE4f8482Rf6OUfbVT8sOSE2zsRzMtmBGZJF8V14XHYRwI6u/QmtFT0NQ7DGSD++KUlwV5YvfTsxFzLK8h4ZUifN5+mFFvXTTHv8A8HfWDEAX42jOnUfH+qobyN3PHH4NMSMUI85cZOZzWyMU45xe+W/CmnY27s4jak+A58LzPOfGc3e+QqPEzC18/b1UraShBcMROHXs+iLuU+2h8ICAIeZw0rP1c4UVePElSTw6rVCcdvn2lIwKyJEAScsca2N+ps+a4Fc7wN2h2XFE5nEvOOUtzeS1hmvfMb1CKu01JSObjjbcdvqkJKkOJ3hbRdiTjJ9TeyvlF+OirYAd3ClMW9HaaggYyQ3vxWM8ewldPVUVqzuSW5CXEwrNiJeYVwGVFTM+U6gtcgLca21PbapZxTQtvI0AdyQXKjGL3mbSkQo2LkykWOUIpItbxlUN9dI8Jy3x0SMiYucKwsRzhb9ktcp/ZIqe8pdxDwwNJhZmmZAWMToAzAanIynVu4jXtqp6Kc00zT0YFu5BuFOeSO9rFYLnM98UJGDHnZXzC2hyk3Avp1dVSRPhCSZzfBpk6gJjm9uSx07qQcktyEuJhWbES8wrgMqBMz5TqC1yAlx1anttSrlLuIeKBpMLM0zICTE6AFgNTkZT43cRr21SkOz3yWda/jb8JRiUjwu/zBFCXinRhwQKrX8zBgB67V8E+EDhbi+GnA1vYxm3ZYZteqqLoqb+U0/A80YitOcmd52Cx0giidllYEiORCpNrk2Oqk2F9DwoqlN0IP8ALOGsL/hL9w5t7n7PbXtYW0KdlPLhZpa6e03ClHwg5Pj8IMp0SQ5/km7L0R3jLc/SFVLV2fCDgXmcI5azh5FCW8ZWClmvfTLlXq+VVJ10OzDemb4+aY7VPHI6APtHBqwuGniBHdnFaO3g7cfB7OnnitziBQtxcAuype3XbNe1Z15DeU8F+kRe8KvnfF5GxPni+8SqO0gHVMTTpl5pW6FKt2vKKXHbOjmmsZMzqxUWBysQDbq0tVA7woAm1cYFFhzzG30rMfrY1dO5HyQnpJveqmt5XlfGel/hWjZ7Q2rla3TPzQ7QK7NzkATY0B/OMrn+8YfYopXvRjEmx8XaxHNhwRr4rK9x7K+fJJOZ2BD3YUv62UyH7aUYqPndhsOOfBfbDcVlOd/yDJ/n907dZVTyN3xjAYJMN4KZObLnPzoW+ZmfhkNuNuNXp4d8Rztv/p85lv8ANzWvWQCdPVWtP6B+o/gq/tSmjjc1zRm4m6a0qleWe+EbQwT4fwYx5yhz86GtlYPwyDstxqx9zMAXY8BA1dpWPeecZfsUD1Vm5eA8wrSu57yNhv1v3j1NtKBkFMGxiwxfYoablNPJ7l/iJtv4jBvl5hTKqAKAQYrdLNxN7G4Pb3Uh+EFhx4NhXt0hKyg9zISR7UHspn5HflXifSYv7affhAfiWH9P/lvUDWNjq4g0WyHkUu4p73M+RoPpTfePUU5F/lVjvNP70dSvcz5Gg+lN949RTkX+VWO80/vR0wfEqO4+aDuSv4Qf4thfSv7lUfV4fCD/ABbC+lf3Ko+tbZX9MO8prtU6cl8CJsdhYmF1kmiVh80sLj2XrS/Lbb5wWz58QigtGoyg8MzMEW9uoFr27qzjyD8qYL9Ii96r33weRsT+q+9SqW0hjqYmnTL6lK3Qpfu95RvjtnxYiUKJCXVsost0YrcA8LgA1RGN2Ev8vHDW6DYwLb5jyBrfstarh3Kr/wAni73mt+21Vji5w/Km4/rqD9kqh+taZSDo55mt0AP0KDoFdvLXbpwWAnxCKC0ajKDwzMQi3t1Atf1Um3e8pHx2z455QokJdWyiwJRitwOq4A0pHvd8jYrzR/eJSTcqttjx97zEftkfurNEbfZMds8Vvonb1R3LfACHaWLjUWVZnygdSsc4HsYUyVJN48wba2MI/wCqR61AU/WpqN118BJiaTwCiKmO6bbXg21IegXE3xGnEc4Vsw8xUX7r0V3ufwmfbGH0uEEjnXhZCAe/Vh7aK5vbGHpx3flSM0Ui3/7WDYnD4cXvEjSNoLXkIC2PG9kPtFVTUr3p4ln2vis4tlYIB8xVUKfMRr66ilb9FH0dOwdnnmmHVPnIbyngv0iL3hV874fI2J/VfeJVDchvKeC/SIveFXzvh8jYn9V96lZm0P6qLvHmnN0KpPk/vJxuCgEEDosYLMA0asbsbnU0w7Y2q+JmknlIMkhzMQLC9raAcOFJK7hizMqjixC+02/fWy2KNji8AAnUpl1pnaF4NguOBjwJHrEOX7aVclF53ZGFH5+FjX2xhaTby5RHsbF+iyftEJ++ut18ubZGDP8A27fssV/dXHEXgx/5/ZTb1l9lsCOwEezStaf0D9R/BWV9twZMROn5skq+xmH7q1R/QP1H8Fa+1jcRnv8AsmN3rJa8B5hWldz3kbDfrfvHrNS8B5hWldz3kbDfrfvHqbbHwB/t9ikZqqZ23ygmwW2sZPAQJBPOoLKGFmYg6GkfKXl9i8fGkeJdGVGzjLGF6VivEdxNfLl15Uxv6RL7xpiq/FEwta8gXsM/BIVpDcx5Gg+lN949LNkbvkw+05seJXZps90KrlGcqTYjX5IpHuY8jQfSm+8eudg7wJZ9sYjAtGgSHnLOC2Y5CoFwdPlVzEokMs2DTO/ddSZZJh+EH+LYX0r+5VH1eHwg/wAWwvpW9yo1yc3Jvi8JDiBilQSoHymEki/VfOL+ytegnjgpWmQ2zKY4XKrvA414ZUljbK8bBlawNmGoNjpT7tPl/tDFxGCWdpEkygpkjGYggqOioN7gcKR8ruThwGMkwxcSFAhzBcoOZQ/C5t41uNSXc1ya8K2isjC8eGtIewycIh7bt/Yq9M+Lo+nIBsLg25JM9FdvJ3Z67P2bFG5sIIs0h7wC8h9pasxnbEnhRxKtll5wzBtDZyxe9jpxNXvvs5R+D7P5lT08ScnfzYsZD9i/26z1VDZMRLXyu/uKc7gpJtPeDtDFRNBLO0iSWBTJGMxBBUXVQeIFaG5N7PXZ+zYo3NhBFeQ94BeQ+3NVIbnOTPhW0VkYXjw1pT2F+Ea+0Fv7FWXvr5ReD7OMKnp4k83382LNIfZZf7dQV7WvlZTRADO5t2/gIbpdUBj8aZpZJW8aR2c+dyWP218KKK6ECwsExTTc8G/ljD5WK6SZrG11CMcp7RcA27qK73NITtiEhQ1llJN/FGQjMO+5A/tUVy22PjjuH3UjNFJN/WwY0lixQktJLaIxZRqEDEyZr9V1Xh2a1UlX9v02EkmAGIs3OYdgFI4ZZGVWzd2gN+3z1QNa+y34qcC+mSa7VPnIbyngv0iL3hV874vI2J/VfeJVDchvKeC/SIveFXzvi8jYn9V94lVNof1UXePNKNConur5AYHF7NWbEQCSQvICxeQaK1gLKwFQbaOx449vjDxLljXFwoq3JsuZDa5JPWatrcj5IT0k3vGoB4Pn5W27MVm/YTP/AA02GZ/TzXJsA5BGQV8ywq4IYBgeIIBHbwNexQhVsoCgcAAAB5gKrzfpj2i2dGEYqXnQXUkGwV2Oo8wrrcbjGk2a2dixWeQXYkmxCMNT5zWR7M72fpr5XtZPvnZUxy/gybTxq/8AekP7RzfxVpb+gfqP4Kz7vhgybYxXzhG3tjW/1g1oL+gfqP4K0q92KKE9n2CY3eslrwHmFaV3PeRsN+t+8es1LwHmFaV3PeRsN+t+9erm2PgD/b7FIzVVrsjYkOL5S4qHEIJIzLiiVJYaqSRqpBpfvi5FYPBYWF8NCI2aXKxDO11yMbdJj1gV5yO/KvE/Txf20+/CA/EsN6f/AC3qDpHiqiaCbYRlfLQpdxT3uZ8jQfSm+8eopyL/ACqx3mn96OpXuZ8jQfSm+8eopyL/ACqx3mn96Oqw+JUdx80p3JX8IP8AFsL6Vvcqvtk71cfhoI4YpEEcahVBiUmw7SeNWD8IP8WwvpX9yqPrS2dEySmaHgHM6prtUv25tyXGTtPOQZHy3IUKOiAo0HcBWgNz3J/wbZkbEWkxHxzdtm0jHmyAH+0azvgMGZZY4hxkdUHnchf31q7bGKGEwMsiiwghYqPRqco+oVBtZ1mMhZv+2iVvFZ83s8ovC9pyZTeOD4lOzonpn1vf1AVDa9ZiTc6k6k951Jr7YHCGWWOMcZHVB53IX99bETBDGGjQBMvdaH3O8n/BtmRuRZ8QeebtynSMfsgH+0aqTe1yi8L2nIAbxwfEp2dE9M+t7+pRWg9rYlcJgpXUALBCxUdVo1OUfUKyUzEkk6k6k951NYuzGmaZ87v3f0T3ZCy8oooroExWRuIljG0nDWztC3Nk3vcEFgOrVfsorvcRsdZcfJMwJ8HjupuLB5Lpr1noh/8AdqK5HapHtBtwCkborX3mYfPsjGDsiLadqWce7WXa1nytH/AYu/8A0JvcaslitLYx/wDm4dqR+qX7D2j4PiYJrX5qRJLDrCsGIHqFakxuFw+0cGUJ5yCdQQVNrjRlIPUQQD5xWTaeNh8sMZgwRh8Q8ak3yghkv25GBAPeBVmuonVGFzDZwSA2WmdkbKw+zsII0OSGIMxZ2v2szMx85NUxyDx4xfKY4hQcrNiJBfiFyMiX77FaiG2+WmMxa5cRiHkTjk0Vb96oAD66a8HjpImzRSPG1rZkdkNjxF1INtKhg2c9jH43Xc4Ec0FyuT4QuJ+Kwadryt+yqqPfNfX4Pk98Nil7JVb9pLfwVTOO2rNNbnpZJct7c5Iz2vxtmJtwHsr3A7WmhvzM0sWa1+bkdL24XykXtc+2pfYD7L0F8+PijFndTbfrhsu1M358EbezOn8NXl/QP1H8FZUxu0JZiGlkeUgWBkdnIHGwLE6amlf858XbL4ViLWtbn5LW4Wtm4W6qZNs90kcbMQ91AKa14DzCr/3G7fSTAHDXHOQMxK9Zjdi4YdouxU+Ydoqga++Cx0kLiSJ2jdeDIxUj1irdZTe0xYL2O5IDZagwPIfCxY6TGorCaS97tdQWtmKr1E219fC9Vtv92+jNBhVILRkyyW+TcZUU95BY27LdtQuXejtNkynFyW7Qsat+0qg/XUXlkLMWYlmJuSSSSTxJJ1JqjS7OkZKJJXXtolLsslo7cz5Gg+lN949RTkX+VWO80/vR1VOE2/iYkCR4iaNBeypNIqi+psqsANTXyi2tMshlWaVZGvmkWRg5vxu4Nzew4nqp/wDL3YpTiHvX8LlF9Fc3wg/xbC+lf3Ko+lmN2xPMAJppZQDcCSR3APC4DE2NI6uUcBp4hGTdITcp85CrfamCH/5EXvA1qXHYFJomikXMjgqym9iDxBtWQYZmRgysVZTcMpIII4EEag04/wA6cZ/W8T/fy/6qrVtC6oeHNdawSg2WiP8A0s2Z/U4/a/8AqqlsPgUi5RrFGoWNMcqqo4BVkFgL1H/504z+t4n+/l/1Ui8MfnOczvzl82fMc+bjmzXvfvop6OWPFjfe4tvQStd4/ApNE8UihkcFWU3sQeI0qNf+lmzP6nH7X/1Vnf8AnTjP63if7+X/AFUfzpxn9bxP9/L/AKqpt2VMz/rJbuulxDgvpyxwSQ7QxUUahUSZ1VRwCg6DWmeu5pmdizsWZjcsxJJJ6yTqTXFbrAWtAKYr33AyKcDOAlmE3SbXpXRbceFuFh+80U/7pcFDHsqBoR+EXPIb3Jl8V7+bLbzAUVxdY4PneRxUzdE+8rPxDFDXWCUaAk6ow4DU1kwVrvbZfwabmlVpObfIreKWymwPcTWRK2Nin3Xju+6Y9FFFFb6YiiiihCKKKKEIooooQiiiihCKKKKEIooooQiiiihCKKKKEIooooQiiiihCKKKKELQm4uMDZVwwN5pCQCej4osQdAdL6aWI670U47otnCLZGHsxbnA0pv1FzqoHYLevU9dFcPVuxTvI4lTDROXLzlImCwMsr5rsDGgUamRwQov8kaXv3VlgCtM72dmCbZOI0JMYEq27UNz6suaszVu7GDeicRrfNMfqiinHYWDV5CXXMkaM7DgNBZASOouyDTWxNqU7U2LGqPLFISgydBlN1L/ACC/BiCGsesKTpWg+siZMIHH3iMk9tPI6MygZBMtFFFW1CiiiihCKKKKEIooooQiiiihCKKKKEIooooQiiiihCKKKKEIooooQiiiihC0luf2uJ9lQqAwMF4mLDQldRlPWMpHm4UVHdwO2C+Hnw5XSJldWAOvO3uCb8QU9lFcRWswTvHb5qVuinXL2J22ZixG4RuafpG1rAXYXPC63W/VesqitO71lJ2Pi8q5jkBI7AHUs3qAJ9VZ45P7OWUzFgW5qPnMoJAIDKr3I1AAa+luHGtfZkjYad8jtAfslDC94aNSlWzHg5hUEoWV2YuHVgLrpGvOeKFIvqetzewANKmmlWOSIZrZZMyDrutjfL41rA2Nxp6648Dw5BPg7AaAssz6etlIv2A/XX1xOJGdTGGQIqIpzdOyKEDFlA6Rt1Vz1fVUr5m1MRcXXFweA4eS6ijp6hsboJQMNjY8D2pJs7Z4gXnJADK69BCL82DwkcHTORfKvVfMeoU17WiAkuLAOA2gAF+DWAFgLg6d4p68JZEeRRd0ysCddMwDk+e4F+wmvnyj2eCpliUmLoup4lY5b5c30WUoT2jvrV2fWTTVAnefdfdtuFsws+sp4oYjC0e82xvxvkeSjlFFFdYsFFFFFCEUUUUIRRRRQhFFFFCEUUUUIRRRRQhFFFFCEUUUUIRRRRQhW1uBhnMuIZXIw4ChkK3DSHxbG/RZRx43BHq9pw+D5i15nFR5xnzq+Try5cubvF9O63eKK43aRvUuupW6KT74drCHZMwKkma0K2tYFulc91lPrtWe9ibS5jExS9SMCw7U4OpHWCpIt31fm+9f+UPqB8ZFpbj0uA7D1+qs62rY2UxrqdwO8m/IJjiQVJ+UCSYd2EUpCxSul1JBP5jEcGBCdfXftr6YqUOElFgJEViAAAHHQkFl0HTVjYdTCkW19upNEGIImcZZQNEutrS95YAdHgGUnhYUtMHNYaCI35wZ5HB+SZcuRPOERWPe9uINYVfT9FQBsoAc1xDe0ZrpKKfpKzEw3Dm59h/fmk5JsQCRcFTbsIsR5q+GztvmGPm3WS6FshSTmyM1iyPdTdLjMAOsnt0U5Ta9tO3qpDi9lO5LKc7da8G7AEHygBYWGthwqLYskLg6nqCLEggHj3+qm2tHIC2aIG4uCRwTXNJmZm0GYk2AsNTfQdQ1rivWWxsdCOo15XdjRcmiiiilQiiiihCKKKKEIooooQiiiihCKKKKEIooooQiiiihCKKKKEK5twGw3AxGKNgj2hUW1JU5ma/ZqB578LalSncxAq7IhKtmzNIzdzZiCvqsPbRXFVzy+oeTxtyyUrRYJNvw2kibLMbavM6Kg7ChDs3qC2/tCs81pbe1sFMTsyZiBngBmRj1FNWHrW489qzTW7sct6Aga3zTH6p45M4RDI0smqwKHyWvna+WMEfmBiCxPVpxYUsnnNnlbpkG7XaxJc+MesjNxtrr33pgw2KeNsyMVPaD1dYPaO46Gn7BbTjmdQwWKQ6agGFm4AEH8EG4a3UX+SOFLa1FLLM2a2JjdW7+3vWvs+qjijdHfC52jt3ok+xeebNJz0iRrxIJOZjwjVCcrEjUg6AXJ6gVeNfotJYIvVbgWtYBeFzfjbhqdOFKIVEHOROhCZ8zo1+ciI6LPGflWABKMOkFWxuL0ybfy84uWVZegBdSxAtoAMwuLgA2sLEmoDENpVLT+kNLDeLXDuH40UjZTQwuH6h4ncd44pvlkZ2LMSSeJ+quch7K++HI6AJKqX6RBt0ejc+y9PUmGwgJ+OfLY6iS7BraKFy2YdeYG3ye+unLgywtyWFe+a4G1YDG68yFORQj80jHNlAe/YLgkHU9I69Q+s+2sMSbYYWMguMiD4oNISAQNCVZF0sej4xr5Ng8MGYc+StuiectqOJIy3twIFrkdR4Ukjw8RRbzsrmWzDUgQ8Mw6iwIva/AioA1h4/VGaXxbWw62DRCQ/KfmY0uRqvxY4Dq0I7TfhX0G1MHZQsJFmUm8SMWXOzutydNGCjuUdlI32dBlOXFktkzKCNC2nQLX01J9WvUa4w+BhMSs2JIc3vGOq17XJNhe3X1mjAw55/VGa++G2hhxI5ePMpRVuIUF2DXYhL2QlejcdYv1mknhMLSoxTIioMwVAc0luncZh0SSbdgAFqVDAYYkWxZUZiDmBvbqN+HUTr2jvrhMDhyzg4oqF8U2LBrBdeI4lm07F66UYQd/wBULzaWPgZCIocjHIASBoFuG1HymCRG9rgtLqc1GJxkBkiZU0VySOYVRzZIKoVVunlsdSbtm46a9x4DD3GbFNa4BAtw1v0r2FrWv1k3GhFez7MhySvHiS2S5sdPo6kgm/DQXuDpagYBln9ULt9pYUBviGZrs1yqgHMhjyWUDKAbOGGoOtr8fsdqYTMbRHL0st4I7r+EAJ16d80enAZdO9DJhIM6KMQSOmXck6AWyZQL3OpNuvhoaUQbHw7EDw2xJta3XdQNc1ranW/VcaAmmlrN9/qjNewbVw2gaHgFGbmkJOi5yBwBuGtmz+N1VHyvYDTtJh4AwHPuRke5GvTAugGtiCdOPUbG1Kzs3Cajww66g2Og10I6zw1NvrFSNc1nHPvQo6VryleIADSKjl1AFmOl9V1tfQcaSVODldCKKRPO17gEdoPCgbQP5tUP5jCDZ1x4HP6J2EpbRSZZHvfLp2UpBq3FMJNAR3ghNIWk9z08bbIgEZBKZ1ksLWkzFiD32Ya9de02bh8Vm2Yy6fFzONPnBX17+l9QorjatuGd47Sphovjv2240WCjgU28IchiGsciAMRbrBJAP/mqEqyt/O0s+0I4gdIYhcaaNISx14+KEqta6fZkeCnb25/vwUbtUUGirA3U8gsPtLwjn2kHNc1l5tgvj573upv4gq3NM2Fhe7QJuqj/ACnxyFskbhwEijzKSQVjRUve+uYre3ULVH6n27vd7Hj8ZiFkZhBhmIIU2ZiWZUXNbQWQkka8OFSrlNut2fLgpp9ntZ4A5OWUyIxj1dGzEkNYaEEdXGs6KenpD0Ivmbk9ruKmkkfKQ47gB4BU4EJXQE6nh5lpZst0jYmWDnQeo3FuP7yPZU53W7ucPjIZMViyeZRiqqGyA5QGd3YahRfqI4G9K94O7XBx4EY7AN8WMpKhzIjIxy5lZrkEEi+p6+FTvrYul6E3ve191+F1FhOqhX8oQAELhOIA1N+Fuvj1a2431rl8XADGVw19CJEsQNShsDfU9F7HS2cDqqxuSW6DA4nAYfETPMrSIGa0iKoJuNLpoPXTdtDdlgl2tg8JG8jRTxys55xCwKKzCxC2HijiKhFXAXFvvZXvru8UtioUMZBnZjhTbKoCXOrXJY5h4twRrrw6r0HGwXP/AAmlwRYnQa3B7b3At1WHZVq4zcTgWDpDiJVlUX6Txva/ilkCg2PnFQbkDyAjxW0MRhMXnUwI9+bYA51dU4lTddSeHZSsq4Htc8E5a6/lFio/NiojGyrhSrnQMDcAcOvrtxPWRelA2jh/6kbXN9T3WFuy44fXqamnJHdZhMVitoRSNMFwswjjyuoJXpeMShueiOFqqyeMB2A4Akew2qeJ8cri1t8rcd/ikT54fDYjwTTq11GgFieLdep11vxr5HGR3QjCgEFs3YVZSoFjwtoe437dJZuv3d4baME8k5lBjcKvNsqixXNrdTc3o2Hu7w02w5ccxlEyJOwAZcl4yQtxlv1a61G6ohY4tN8iBv3+KWyir42EqQMIASLXudPo9nWb947BXuFx0ShQ+GZ7KoscoUMAAzeLc5iM2p67W66nvIDdTg8bs+PEzvMrMZAcroqgI5UcUNtB20l5V7tcFh8Xs+KGSRlxM3NyXkRiFug6OVdD0jxvwpntUBeY87i/Hd4otvULlxsRsPBbKGzXHjW6xe1jwGh0OpI1pNtPECQLliKWveyKLk/R6tBx67m+tP8AvR5GwbOxMUUBcq8Wc84QxvmZdLKNLCnPdtu7w20MJiJpjIGicquRlAsED6gqb6mpunibEJ87JLZ2UAEZAa4I06/OK+NdQLcr3kfXV8y7jdmr40s69l5ox9sdPqKuOntjvnwQBdUJXDwg9Xs41a/JvdjhMRtLH4Znl5rDc1zZV1zHOLnMcpB9QFOW3dymFOGlkwU8jSRhjlZ0kVimpQlVBVuruPEVBJX05OB++2o4pbFUwq2HG9e0A0VpAWFgmq9twGMZsFPGR0Umup+moJH1X9dFJPg94sczi479IOj214FSt+ziv+9KK43aAtUv71K3RQbe+ynbGIy/9sNw8bm1va3db2GobUz3vtGdrz82LWCc5x1kyjMRfuy+yoZXVUnwGdwUZ1RVx/B4/pv6j/NqnKuT4PH9N/Uf5tV9p/0zvDzCG6pduQ/C7T9OvvS0bs/Iu0fSYv7paNyH4Xafp196Wjdn5F2j6TFfdLWRUf8AeTvZ5J43LjddGX5OYpVF2PhIAHG5jFhXP/2d+qH39R7chywGHnOEkNo8QQUJ4CYC1v7YsPOq9tIt7fJJsFis8eYYbEEsqgnKr8XjtwAucwHYT2VYMN6oxuNruDh223JL5XUw2oP/AJPT0UP3q1A9zw/5zhvNN91JVtcmpcMvJ7DHGBThxEmfOpZfG6N1AJPSy1FNl4jAPyiwR2cIxFzUobm0KDPkl4gga2trTIpbRzR4T/fnu0QRopBgXP8AOrEDqODW/qMdqbeRP5TbT+i/vRVKcNyWlXbk2OJTmmw6xKLnOW6N7i2g6PbUQ3e4tZeUe0nQ3UrJYjgcska3Hsqu1wcx5G6MDxyS/lPu7fyhtn9KH+ZWfcX+Ef6Tfaa1RsLGYR5sUuGCCVJAMRljKkya+MSBnOjai9ZXxf4R/pN9pq/sx+OR5tbJvkkcrp3A/imL9KvuUckvyTxHo8X9rV78H8/8Li7/APVX3BUi2ni8LJsHFtggogMM+UIhjW4BzdEgW1v1VSqX2qHtt/c3Pn+Uo0Uc5O/kjN6PE++1VbyFH/NMF+kRe8KubdpJCvJ4HE5eYHP85mBK5Oca9wOIqK7WxezX2psr+ThELYgc7zcbJ8qPJfMov8qrUMtnzMwnMuz3DXVIRok2/wD/AB/D+g/jen7cb5OxvpD90tMO/wD/AB/D+g/jen7cb5OxvpD90tJJ/wCe3w80f3KlcL4yedftFXL8IYfF4L6U32JVNYXxk86/aK09y1xWzUEX8oiIglub5yNn10zWyqbfJqxXSdHUROsTrkNdEjdCq6+D0PjsZ9CH3nqRbpvE2p+lzfZSPdNJA209qHC5eYPNGPKCq5btwBtYXvTvtrB8xs7FnZHNMXaZ525xnfNb43JqRzgHySRbsvxzqp+KV7dMWDXdpqnDRZ2FFAorqVGrR3A4uNcbOjfhJIhkPVZGu48+qn1GivhuGwOfaMkn/ShbqPF2C8eA0B49tFcjtW3tJtwClbok+/HBZNqZwpAkijJPUWF1Nj3ALp//AGq9qe77J1bazhbXWONXt+fYtr2nKyfVUCro6K/s7L8Aozqptuk5PQYzHvFiI+cQQu4XMy9IMgBupB4MfbVk7r9nRwbR2vFEuWOOSFVW5NhZ9Lkk9dVzuZ2tHBtRecIUSxvECdBnYqygnvyW85FXPs/YiYCfaGMklAjxBSQ3FsgjU3uSdbljb1CsjaUhEj2EnNosO24TmqI7kPwu0/Tr70tG7PyLtH0mK+6Wm/cXtpDicbGTlaZllRSdSAXzAdpAdT7eypOmxU2RsjGrJKGDmdwbZbmVciIATq2g9pqGqNpnsOpLLeCUaKEcheRuFn2HiMVJFeeMTlJA7qQY0DIQFYDQ68KkvKfGeHclxiJReQRxyX/7iOIy3r6X7VJtzTpiNkYnB5wJCZQRxIWVAqvbrF7j1Uq5bYVNncnRg3kDOQsS6WzMZBIxC3vYC/1dtPleTU4STcSC3d2JBok20/yPT0UP3q1A9z/lnDeab7qSrZ5N8n1x3J7D4Z2ZFkijuy2uMrZxa4I+TUZ2XyHj2Zt/AJHJJIJExDEuFuCI3GmUDtp0VQwRzRHUl5+iCNCm7e7y0xkOPlw0WIeOExx9FQoPSXpdK2YX7jSfcF5Qn/Rz78dNu+vyxJ6OL3actwXlCf8ARz78dWSxrdn3A1aEl/eU63b+UNs/pQ/zKz7i/wAI/wBJvtNaC3ceUNs/pQ/jrPuL/CP9JvtNO2f8aTuZ5Idorp3A/imL9KvuUckvyTxHo8X9rUbgfxTF+lX3BRyS/JPEejxf2tVGo+K//dn3SjRHJ38kZvR4n32qruQvlTBfpEXvCrk3a7JXFcnhAxKrLz6Era4BkYXF9L1F9qbvItmbR2WYpZJOdxKg5wumVkItlA/OqeKoYx80Z1Jdb6oI0KS7/wD8fw/oP43p+3G+Tsb6Q/dLUo5a7sodpTJLLLLGUTIAgS1rlrnMp16VM25zZwjh2jACSqYqSIE2vZVCXPVewqsahj6LoxqLX5pbe9dUNhfGTzr9oq5fhDfg8F9Kb7Epn5d7qYNnYZJ45pXbnYkyuEtZideioN9Ks/lxyCi2mIhLJJHzRYjIF1zWBvmB/NFWp6yJ0sUw0GLyCQA2IVefB6/DYz6EPvPUh3VLeLao7cXP9lfDdZsNcHtTaeHRmZYhAAzWubgtrYW+VX33Qvc7UTr8LkP7Vx/DVWqcHmVw0sw+SUblQK8BXtdOtiR2Ej2aVzXThRqztwmPK46aLS0sOY663jYWt2/hGrym/cptRYdqqrAnno3iUi2jaSAnutGR6xXlcntZtqi/EBSN0STe3g5U2tO0i25wq8ZGoaMKEUjv6NiOo3qI8y35p9hqxdr7RfaEz4iZljRLIDlvlUklI1A1dvGPtJIFNOKjjFikhe97goUI+sgg9x6uFV2/xE6Nga2O9hx4di6GLYYd8R9j2C4HjoohzDfmn2GleK2jiJECSSTui8Fd5GUW4WUmwp8tXoHnpD/EzjmYhz9FY6vM+YeXqozGrqQVDAg3BAIIPaCNQaUY7H4ia3PSTS5eHOM7282Ym1PtqLUdZnXv0Q5+iTq8z5h5eqjuGkljYPGZEYcGQsrDzEa11jMTNM2aVpZG4ZnLubdl2vpUgt/vuopOsrr36Ic/RHV5nzDy9VGwHHDP/irwq979O/b0vtqY4LA86zKL3EZYAC5ZgAcoHfcn1Urj2Gp5/wCNF4WkAGnTWNXa4N+N1XTsJI4U8fxJIf0hz9FE7YkLcjIeSgTRMeIY+cGhY3HAMPMCKnJ2MRHA5b8M+UjTohjZTxvqAx1twFKxydTwowmQhcmfMwCm5IXKQ1ranrt++l6xyfKHP0TDsaAfqHfu4KvArjhn/wAVc8w35rew1N8NswM6LnIzz8ze1iB0elYnQ9LgeylUOwQ0/N5ntkR8uUc4M5VcrLewK5sx+aOFA/iST5Q5+ic7YsLdZDy9VAFRxwDDzXFAR7Ws1uzW3sqcfyQBDK5LZo5DHYC40t0iRew17bd5rzaWyhFHG4ZjnCmzADxkWQlCD0lGfKT2ijrJIP0hz9Eo2JCTYSHl6qEKrjhnHmzCgq/Xn0+lUlopnWd/yhz9FN1dZ8w8vVRv4z5/+KvArjhnH7VSWijrM/5Q5+iOrrPmHl6qNMrnjnPnzGvfjPn/AOKpJJobHzUA0vWV9r9EOfok6vM06Q8vVRoK/wA//FQqOOAcebMKktdSJYkdlJ1mf8oc/RHV5nzDy9VFuZb81vYaOZb81vYak9FL1nf8sc/RL1eZ8w8vVKd0SR/yxh+duCM5T0mU5b+rN67V7XzwOKaKWOVNHjYMp7x+4i48xoqnU7VZVOD3DCbWtqqsmwp2G0ZBHJK8IglhMQKh1fOoZgocMoVlzNYBhlBAJF7tbXQpMbsh4ipksp/NzqW85VSSo8/GvgeB81cw8KwQ8t0XVGK51yvf9m6dX2orRRxkOAoVWVXAVgGZywUjSQ5rX7vVS5uUqeEGYREExNGygjKT4qm3YFCi1+KjhUfooxlNdTxnUcfrqnuPlCAjjK7ZnlbpOCDzqc3Z9OkR43Vc24V3iOUqthuZ5s35uOPOWBuIyrLmFtRcP1/L7qYaKOkck9liJBtoeJT8eUo51JArArJLIOkCVMihRGlxYRqRcA027Vx4mkDhcgyouW9wMoANuxb3sOoaUjopC8kWKeyBjDiAzX0ke1tAdF6u4VwJfmj2f+a9k/cv2CvKaCOCkw3XPPfMHsoaf5g9hruvKcHt4JCw21XPP/MHsNAn+YPZXRooxt4IwHivDNb5I9n/AJoM3zR7KK9NAcOCSx4rnn/mivTN80eygV7RiHBLhPFCy/NHsrrnO4ez/wA1waBTSnWslWD2gYZTIqq2jCzcNTe9uuk2LcySM5spYliBwF+zX/d65r2niRwGSjMLC7EV80jt19Vv305LjIxnvGHJzWa/C4UL7CCfXSGikLy43KXo22sli4uMMx5oEMtgpY9E3HSFu4fXSj+U4b35gcRpcW43IOnmHmve5NNdBpMRQYWnW/MpTjcSjhcqBLZr2trc3HsGle0kr2mk3T2tDRYL/9k="/>
          <p:cNvSpPr>
            <a:spLocks noChangeAspect="1" noChangeArrowheads="1"/>
          </p:cNvSpPr>
          <p:nvPr/>
        </p:nvSpPr>
        <p:spPr bwMode="auto">
          <a:xfrm>
            <a:off x="63500" y="-1069975"/>
            <a:ext cx="2057400" cy="2219325"/>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9220" name="AutoShape 4" descr="data:image/jpg;base64,/9j/4AAQSkZJRgABAQAAAQABAAD/2wCEAAkGBhQSEBQUExQWFRUVGRgXGBYWFRgYGRwXGB4cFhgYGBcYHCggFxkkHhUYIC8gJCcqLCwsGB4xNTAqNScrLCkBCQoKDgwOGg8PGiokHyUqLDQsLCkuKSwsLDAsNCkuNCwpLDAsLCwsLCwsKSwsLCwpKSwsLCwsLCwsLCwsLCwsLP/AABEIAOkA2AMBIgACEQEDEQH/xAAcAAABBQEBAQAAAAAAAAAAAAAABAUGBwgCAQP/xABVEAACAQIDAwYICAkKBQIHAAABAgMAEQQSIQUHMQYTIkFRYRQyNXFzgZGyCCNCYnKhsbMzNDZSdIOSwcIVFkRUgpOiw9LwJCVTY+EX4xgmQ0ZklNH/xAAaAQABBQEAAAAAAAAAAAAAAAAAAQIDBAUG/8QAOhEAAQMCAwQHBwIGAwEAAAAAAQACAwQREiExBUFRkRMWYXGBseEUIjNTocHRQ/AGFTRCYnIkMjUj/9oADAMBAAIRAxEAPwCebwd442W8CmEy86HJs4SwTKNLg3JLd3Cq7/8AX7F5geYgy38X4y5GumbNoeGturvpd8ISQ85g1sLBZTfrvdBbzaD21UNdNQUUEkDXvbcn8lRuJurG2lv1x0mkaww63uFLnhaxzm1uvh1Ck8e+7aQtdoTYEG8I1J6zYjUd1h3VAatzkruJMsSyYyV4ywB5qMLmUHhnZgQG7gNO2p5oqOmaC9o5XKQXKjse+naYdWMsZA4oYVCnuNul7CK+MW+HaYZjz4ObqaKMhfoi2n11LeUu4ULGz4OZ3ZRcRS5el2hXUCzdlx6xVPspBsRYjQg9vZ3UtO2jqATG0ckG4U8wW+zaSFszxS34B4gMvm5vKfUb18Jd8u0zwnRfowx/vU/7NKeQ26Zto4XwjwgRDOyZTEX8W2t847fqr78sdzzYDBvifCRKEKDKIivjMFvfOeF+ymXoRJ0dhivbTfysjNNr74tpls3hAHDoiKPLp3FSdevWpFsnf/Oq2xGHSU20aNjGb/OBDD2WpByO3OnH4OPEjFCPOXGTms1srFOOcX8Xsp7/APh5P9dH/wCv/wC5UUrtn3LHAXHAEeSUYk04zfzjGkVo4oUQAgxtdwxPAluiVsOzv9XcO/3GAjNBhyL62EgOW/AdM2NtL60m5Zbnzs/BvifChJkKDJzWW+dgvHOe3spm5A7u5dpuxDc1DGQHkIucx1yIvW1tTrYXHbantjoHRGQAYRvzSZ3U+i+EJFdc2EkAzdIiVTZe0DKLt3XA76fYN+OzmcKWlUE2zNEcoFvGNiSB1cL+qmyX4P8AhcllxE4f8482Rf6OUfbVT8sOSE2zsRzMtmBGZJF8V14XHYRwI6u/QmtFT0NQ7DGSD++KUlwV5YvfTsxFzLK8h4ZUifN5+mFFvXTTHv8A8HfWDEAX42jOnUfH+qobyN3PHH4NMSMUI85cZOZzWyMU45xe+W/CmnY27s4jak+A58LzPOfGc3e+QqPEzC18/b1UraShBcMROHXs+iLuU+2h8ICAIeZw0rP1c4UVePElSTw6rVCcdvn2lIwKyJEAScsca2N+ps+a4Fc7wN2h2XFE5nEvOOUtzeS1hmvfMb1CKu01JSObjjbcdvqkJKkOJ3hbRdiTjJ9TeyvlF+OirYAd3ClMW9HaaggYyQ3vxWM8ewldPVUVqzuSW5CXEwrNiJeYVwGVFTM+U6gtcgLca21PbapZxTQtvI0AdyQXKjGL3mbSkQo2LkykWOUIpItbxlUN9dI8Jy3x0SMiYucKwsRzhb9ktcp/ZIqe8pdxDwwNJhZmmZAWMToAzAanIynVu4jXtqp6Kc00zT0YFu5BuFOeSO9rFYLnM98UJGDHnZXzC2hyk3Avp1dVSRPhCSZzfBpk6gJjm9uSx07qQcktyEuJhWbES8wrgMqBMz5TqC1yAlx1anttSrlLuIeKBpMLM0zICTE6AFgNTkZT43cRr21SkOz3yWda/jb8JRiUjwu/zBFCXinRhwQKrX8zBgB67V8E+EDhbi+GnA1vYxm3ZYZteqqLoqb+U0/A80YitOcmd52Cx0giidllYEiORCpNrk2Oqk2F9DwoqlN0IP8ALOGsL/hL9w5t7n7PbXtYW0KdlPLhZpa6e03ClHwg5Pj8IMp0SQ5/km7L0R3jLc/SFVLV2fCDgXmcI5azh5FCW8ZWClmvfTLlXq+VVJ10OzDemb4+aY7VPHI6APtHBqwuGniBHdnFaO3g7cfB7OnnitziBQtxcAuype3XbNe1Z15DeU8F+kRe8KvnfF5GxPni+8SqO0gHVMTTpl5pW6FKt2vKKXHbOjmmsZMzqxUWBysQDbq0tVA7woAm1cYFFhzzG30rMfrY1dO5HyQnpJveqmt5XlfGel/hWjZ7Q2rla3TPzQ7QK7NzkATY0B/OMrn+8YfYopXvRjEmx8XaxHNhwRr4rK9x7K+fJJOZ2BD3YUv62UyH7aUYqPndhsOOfBfbDcVlOd/yDJ/n907dZVTyN3xjAYJMN4KZObLnPzoW+ZmfhkNuNuNXp4d8Rztv/p85lv8ANzWvWQCdPVWtP6B+o/gq/tSmjjc1zRm4m6a0qleWe+EbQwT4fwYx5yhz86GtlYPwyDstxqx9zMAXY8BA1dpWPeecZfsUD1Vm5eA8wrSu57yNhv1v3j1NtKBkFMGxiwxfYoablNPJ7l/iJtv4jBvl5hTKqAKAQYrdLNxN7G4Pb3Uh+EFhx4NhXt0hKyg9zISR7UHspn5HflXifSYv7affhAfiWH9P/lvUDWNjq4g0WyHkUu4p73M+RoPpTfePUU5F/lVjvNP70dSvcz5Gg+lN949RTkX+VWO80/vR0wfEqO4+aDuSv4Qf4thfSv7lUfV4fCD/ABbC+lf3Ko+tbZX9MO8prtU6cl8CJsdhYmF1kmiVh80sLj2XrS/Lbb5wWz58QigtGoyg8MzMEW9uoFr27qzjyD8qYL9Ii96r33weRsT+q+9SqW0hjqYmnTL6lK3Qpfu95RvjtnxYiUKJCXVsost0YrcA8LgA1RGN2Ev8vHDW6DYwLb5jyBrfstarh3Kr/wAni73mt+21Vji5w/Km4/rqD9kqh+taZSDo55mt0AP0KDoFdvLXbpwWAnxCKC0ajKDwzMQi3t1Atf1Um3e8pHx2z455QokJdWyiwJRitwOq4A0pHvd8jYrzR/eJSTcqttjx97zEftkfurNEbfZMds8Vvonb1R3LfACHaWLjUWVZnygdSsc4HsYUyVJN48wba2MI/wCqR61AU/WpqN118BJiaTwCiKmO6bbXg21IegXE3xGnEc4Vsw8xUX7r0V3ufwmfbGH0uEEjnXhZCAe/Vh7aK5vbGHpx3flSM0Ui3/7WDYnD4cXvEjSNoLXkIC2PG9kPtFVTUr3p4ln2vis4tlYIB8xVUKfMRr66ilb9FH0dOwdnnmmHVPnIbyngv0iL3hV874fI2J/VfeJVDchvKeC/SIveFXzvh8jYn9V96lZm0P6qLvHmnN0KpPk/vJxuCgEEDosYLMA0asbsbnU0w7Y2q+JmknlIMkhzMQLC9raAcOFJK7hizMqjixC+02/fWy2KNji8AAnUpl1pnaF4NguOBjwJHrEOX7aVclF53ZGFH5+FjX2xhaTby5RHsbF+iyftEJ++ut18ubZGDP8A27fssV/dXHEXgx/5/ZTb1l9lsCOwEezStaf0D9R/BWV9twZMROn5skq+xmH7q1R/QP1H8Fa+1jcRnv8AsmN3rJa8B5hWldz3kbDfrfvHrNS8B5hWldz3kbDfrfvHqbbHwB/t9ikZqqZ23ygmwW2sZPAQJBPOoLKGFmYg6GkfKXl9i8fGkeJdGVGzjLGF6VivEdxNfLl15Uxv6RL7xpiq/FEwta8gXsM/BIVpDcx5Gg+lN949LNkbvkw+05seJXZps90KrlGcqTYjX5IpHuY8jQfSm+8eudg7wJZ9sYjAtGgSHnLOC2Y5CoFwdPlVzEokMs2DTO/ddSZZJh+EH+LYX0r+5VH1eHwg/wAWwvpW9yo1yc3Jvi8JDiBilQSoHymEki/VfOL+ytegnjgpWmQ2zKY4XKrvA414ZUljbK8bBlawNmGoNjpT7tPl/tDFxGCWdpEkygpkjGYggqOioN7gcKR8ruThwGMkwxcSFAhzBcoOZQ/C5t41uNSXc1ya8K2isjC8eGtIewycIh7bt/Yq9M+Lo+nIBsLg25JM9FdvJ3Z67P2bFG5sIIs0h7wC8h9pasxnbEnhRxKtll5wzBtDZyxe9jpxNXvvs5R+D7P5lT08ScnfzYsZD9i/26z1VDZMRLXyu/uKc7gpJtPeDtDFRNBLO0iSWBTJGMxBBUXVQeIFaG5N7PXZ+zYo3NhBFeQ94BeQ+3NVIbnOTPhW0VkYXjw1pT2F+Ea+0Fv7FWXvr5ReD7OMKnp4k83382LNIfZZf7dQV7WvlZTRADO5t2/gIbpdUBj8aZpZJW8aR2c+dyWP218KKK6ECwsExTTc8G/ljD5WK6SZrG11CMcp7RcA27qK73NITtiEhQ1llJN/FGQjMO+5A/tUVy22PjjuH3UjNFJN/WwY0lixQktJLaIxZRqEDEyZr9V1Xh2a1UlX9v02EkmAGIs3OYdgFI4ZZGVWzd2gN+3z1QNa+y34qcC+mSa7VPnIbyngv0iL3hV874vI2J/VfeJVDchvKeC/SIveFXzvi8jYn9V94lVNof1UXePNKNConur5AYHF7NWbEQCSQvICxeQaK1gLKwFQbaOx449vjDxLljXFwoq3JsuZDa5JPWatrcj5IT0k3vGoB4Pn5W27MVm/YTP/AA02GZ/TzXJsA5BGQV8ywq4IYBgeIIBHbwNexQhVsoCgcAAAB5gKrzfpj2i2dGEYqXnQXUkGwV2Oo8wrrcbjGk2a2dixWeQXYkmxCMNT5zWR7M72fpr5XtZPvnZUxy/gybTxq/8AekP7RzfxVpb+gfqP4Kz7vhgybYxXzhG3tjW/1g1oL+gfqP4K0q92KKE9n2CY3eslrwHmFaV3PeRsN+t+8es1LwHmFaV3PeRsN+t+9erm2PgD/b7FIzVVrsjYkOL5S4qHEIJIzLiiVJYaqSRqpBpfvi5FYPBYWF8NCI2aXKxDO11yMbdJj1gV5yO/KvE/Txf20+/CA/EsN6f/AC3qDpHiqiaCbYRlfLQpdxT3uZ8jQfSm+8eopyL/ACqx3mn96OpXuZ8jQfSm+8eopyL/ACqx3mn96Oqw+JUdx80p3JX8IP8AFsL6Vvcqvtk71cfhoI4YpEEcahVBiUmw7SeNWD8IP8WwvpX9yqPrS2dEySmaHgHM6prtUv25tyXGTtPOQZHy3IUKOiAo0HcBWgNz3J/wbZkbEWkxHxzdtm0jHmyAH+0azvgMGZZY4hxkdUHnchf31q7bGKGEwMsiiwghYqPRqco+oVBtZ1mMhZv+2iVvFZ83s8ovC9pyZTeOD4lOzonpn1vf1AVDa9ZiTc6k6k951Jr7YHCGWWOMcZHVB53IX99bETBDGGjQBMvdaH3O8n/BtmRuRZ8QeebtynSMfsgH+0aqTe1yi8L2nIAbxwfEp2dE9M+t7+pRWg9rYlcJgpXUALBCxUdVo1OUfUKyUzEkk6k6k951NYuzGmaZ87v3f0T3ZCy8oooroExWRuIljG0nDWztC3Nk3vcEFgOrVfsorvcRsdZcfJMwJ8HjupuLB5Lpr1noh/8AdqK5HapHtBtwCkborX3mYfPsjGDsiLadqWce7WXa1nytH/AYu/8A0JvcaslitLYx/wDm4dqR+qX7D2j4PiYJrX5qRJLDrCsGIHqFakxuFw+0cGUJ5yCdQQVNrjRlIPUQQD5xWTaeNh8sMZgwRh8Q8ak3yghkv25GBAPeBVmuonVGFzDZwSA2WmdkbKw+zsII0OSGIMxZ2v2szMx85NUxyDx4xfKY4hQcrNiJBfiFyMiX77FaiG2+WmMxa5cRiHkTjk0Vb96oAD66a8HjpImzRSPG1rZkdkNjxF1INtKhg2c9jH43Xc4Ec0FyuT4QuJ+Kwadryt+yqqPfNfX4Pk98Nil7JVb9pLfwVTOO2rNNbnpZJct7c5Iz2vxtmJtwHsr3A7WmhvzM0sWa1+bkdL24XykXtc+2pfYD7L0F8+PijFndTbfrhsu1M358EbezOn8NXl/QP1H8FZUxu0JZiGlkeUgWBkdnIHGwLE6amlf858XbL4ViLWtbn5LW4Wtm4W6qZNs90kcbMQ91AKa14DzCr/3G7fSTAHDXHOQMxK9Zjdi4YdouxU+Ydoqga++Cx0kLiSJ2jdeDIxUj1irdZTe0xYL2O5IDZagwPIfCxY6TGorCaS97tdQWtmKr1E219fC9Vtv92+jNBhVILRkyyW+TcZUU95BY27LdtQuXejtNkynFyW7Qsat+0qg/XUXlkLMWYlmJuSSSSTxJJ1JqjS7OkZKJJXXtolLsslo7cz5Gg+lN949RTkX+VWO80/vR1VOE2/iYkCR4iaNBeypNIqi+psqsANTXyi2tMshlWaVZGvmkWRg5vxu4Nzew4nqp/wDL3YpTiHvX8LlF9Fc3wg/xbC+lf3Ko+lmN2xPMAJppZQDcCSR3APC4DE2NI6uUcBp4hGTdITcp85CrfamCH/5EXvA1qXHYFJomikXMjgqym9iDxBtWQYZmRgysVZTcMpIII4EEag04/wA6cZ/W8T/fy/6qrVtC6oeHNdawSg2WiP8A0s2Z/U4/a/8AqqlsPgUi5RrFGoWNMcqqo4BVkFgL1H/504z+t4n+/l/1Ui8MfnOczvzl82fMc+bjmzXvfvop6OWPFjfe4tvQStd4/ApNE8UihkcFWU3sQeI0qNf+lmzP6nH7X/1Vnf8AnTjP63if7+X/AFUfzpxn9bxP9/L/AKqpt2VMz/rJbuulxDgvpyxwSQ7QxUUahUSZ1VRwCg6DWmeu5pmdizsWZjcsxJJJ6yTqTXFbrAWtAKYr33AyKcDOAlmE3SbXpXRbceFuFh+80U/7pcFDHsqBoR+EXPIb3Jl8V7+bLbzAUVxdY4PneRxUzdE+8rPxDFDXWCUaAk6ow4DU1kwVrvbZfwabmlVpObfIreKWymwPcTWRK2Nin3Xju+6Y9FFFFb6YiiiihCKKKKEIooooQiiiihCKKKKEIooooQiiiihCKKKKEIooooQiiiihCKKKKELQm4uMDZVwwN5pCQCej4osQdAdL6aWI670U47otnCLZGHsxbnA0pv1FzqoHYLevU9dFcPVuxTvI4lTDROXLzlImCwMsr5rsDGgUamRwQov8kaXv3VlgCtM72dmCbZOI0JMYEq27UNz6suaszVu7GDeicRrfNMfqiinHYWDV5CXXMkaM7DgNBZASOouyDTWxNqU7U2LGqPLFISgydBlN1L/ACC/BiCGsesKTpWg+siZMIHH3iMk9tPI6MygZBMtFFFW1CiiiihCKKKKEIooooQiiiihCKKKKEIooooQiiiihCKKKKEIooooQiiiihC0luf2uJ9lQqAwMF4mLDQldRlPWMpHm4UVHdwO2C+Hnw5XSJldWAOvO3uCb8QU9lFcRWswTvHb5qVuinXL2J22ZixG4RuafpG1rAXYXPC63W/VesqitO71lJ2Pi8q5jkBI7AHUs3qAJ9VZ45P7OWUzFgW5qPnMoJAIDKr3I1AAa+luHGtfZkjYad8jtAfslDC94aNSlWzHg5hUEoWV2YuHVgLrpGvOeKFIvqetzewANKmmlWOSIZrZZMyDrutjfL41rA2Nxp6648Dw5BPg7AaAssz6etlIv2A/XX1xOJGdTGGQIqIpzdOyKEDFlA6Rt1Vz1fVUr5m1MRcXXFweA4eS6ijp6hsboJQMNjY8D2pJs7Z4gXnJADK69BCL82DwkcHTORfKvVfMeoU17WiAkuLAOA2gAF+DWAFgLg6d4p68JZEeRRd0ysCddMwDk+e4F+wmvnyj2eCpliUmLoup4lY5b5c30WUoT2jvrV2fWTTVAnefdfdtuFsws+sp4oYjC0e82xvxvkeSjlFFFdYsFFFFFCEUUUUIRRRRQhFFFFCEUUUUIRRRRQhFFFFCEUUUUIRRRRQhW1uBhnMuIZXIw4ChkK3DSHxbG/RZRx43BHq9pw+D5i15nFR5xnzq+Try5cubvF9O63eKK43aRvUuupW6KT74drCHZMwKkma0K2tYFulc91lPrtWe9ibS5jExS9SMCw7U4OpHWCpIt31fm+9f+UPqB8ZFpbj0uA7D1+qs62rY2UxrqdwO8m/IJjiQVJ+UCSYd2EUpCxSul1JBP5jEcGBCdfXftr6YqUOElFgJEViAAAHHQkFl0HTVjYdTCkW19upNEGIImcZZQNEutrS95YAdHgGUnhYUtMHNYaCI35wZ5HB+SZcuRPOERWPe9uINYVfT9FQBsoAc1xDe0ZrpKKfpKzEw3Dm59h/fmk5JsQCRcFTbsIsR5q+GztvmGPm3WS6FshSTmyM1iyPdTdLjMAOsnt0U5Ta9tO3qpDi9lO5LKc7da8G7AEHygBYWGthwqLYskLg6nqCLEggHj3+qm2tHIC2aIG4uCRwTXNJmZm0GYk2AsNTfQdQ1rivWWxsdCOo15XdjRcmiiiilQiiiihCKKKKEIooooQiiiihCKKKKEIooooQiiiihCKKKKEK5twGw3AxGKNgj2hUW1JU5ma/ZqB578LalSncxAq7IhKtmzNIzdzZiCvqsPbRXFVzy+oeTxtyyUrRYJNvw2kibLMbavM6Kg7ChDs3qC2/tCs81pbe1sFMTsyZiBngBmRj1FNWHrW489qzTW7sct6Aga3zTH6p45M4RDI0smqwKHyWvna+WMEfmBiCxPVpxYUsnnNnlbpkG7XaxJc+MesjNxtrr33pgw2KeNsyMVPaD1dYPaO46Gn7BbTjmdQwWKQ6agGFm4AEH8EG4a3UX+SOFLa1FLLM2a2JjdW7+3vWvs+qjijdHfC52jt3ok+xeebNJz0iRrxIJOZjwjVCcrEjUg6AXJ6gVeNfotJYIvVbgWtYBeFzfjbhqdOFKIVEHOROhCZ8zo1+ciI6LPGflWABKMOkFWxuL0ybfy84uWVZegBdSxAtoAMwuLgA2sLEmoDENpVLT+kNLDeLXDuH40UjZTQwuH6h4ncd44pvlkZ2LMSSeJ+quch7K++HI6AJKqX6RBt0ejc+y9PUmGwgJ+OfLY6iS7BraKFy2YdeYG3ye+unLgywtyWFe+a4G1YDG68yFORQj80jHNlAe/YLgkHU9I69Q+s+2sMSbYYWMguMiD4oNISAQNCVZF0sej4xr5Ng8MGYc+StuiectqOJIy3twIFrkdR4Ukjw8RRbzsrmWzDUgQ8Mw6iwIva/AioA1h4/VGaXxbWw62DRCQ/KfmY0uRqvxY4Dq0I7TfhX0G1MHZQsJFmUm8SMWXOzutydNGCjuUdlI32dBlOXFktkzKCNC2nQLX01J9WvUa4w+BhMSs2JIc3vGOq17XJNhe3X1mjAw55/VGa++G2hhxI5ePMpRVuIUF2DXYhL2QlejcdYv1mknhMLSoxTIioMwVAc0luncZh0SSbdgAFqVDAYYkWxZUZiDmBvbqN+HUTr2jvrhMDhyzg4oqF8U2LBrBdeI4lm07F66UYQd/wBULzaWPgZCIocjHIASBoFuG1HymCRG9rgtLqc1GJxkBkiZU0VySOYVRzZIKoVVunlsdSbtm46a9x4DD3GbFNa4BAtw1v0r2FrWv1k3GhFez7MhySvHiS2S5sdPo6kgm/DQXuDpagYBln9ULt9pYUBviGZrs1yqgHMhjyWUDKAbOGGoOtr8fsdqYTMbRHL0st4I7r+EAJ16d80enAZdO9DJhIM6KMQSOmXck6AWyZQL3OpNuvhoaUQbHw7EDw2xJta3XdQNc1ranW/VcaAmmlrN9/qjNewbVw2gaHgFGbmkJOi5yBwBuGtmz+N1VHyvYDTtJh4AwHPuRke5GvTAugGtiCdOPUbG1Kzs3Cajww66g2Og10I6zw1NvrFSNc1nHPvQo6VryleIADSKjl1AFmOl9V1tfQcaSVODldCKKRPO17gEdoPCgbQP5tUP5jCDZ1x4HP6J2EpbRSZZHvfLp2UpBq3FMJNAR3ghNIWk9z08bbIgEZBKZ1ksLWkzFiD32Ya9de02bh8Vm2Yy6fFzONPnBX17+l9QorjatuGd47Sphovjv2240WCjgU28IchiGsciAMRbrBJAP/mqEqyt/O0s+0I4gdIYhcaaNISx14+KEqta6fZkeCnb25/vwUbtUUGirA3U8gsPtLwjn2kHNc1l5tgvj573upv4gq3NM2Fhe7QJuqj/ACnxyFskbhwEijzKSQVjRUve+uYre3ULVH6n27vd7Hj8ZiFkZhBhmIIU2ZiWZUXNbQWQkka8OFSrlNut2fLgpp9ntZ4A5OWUyIxj1dGzEkNYaEEdXGs6KenpD0Ivmbk9ruKmkkfKQ47gB4BU4EJXQE6nh5lpZst0jYmWDnQeo3FuP7yPZU53W7ucPjIZMViyeZRiqqGyA5QGd3YahRfqI4G9K94O7XBx4EY7AN8WMpKhzIjIxy5lZrkEEi+p6+FTvrYul6E3ve191+F1FhOqhX8oQAELhOIA1N+Fuvj1a2431rl8XADGVw19CJEsQNShsDfU9F7HS2cDqqxuSW6DA4nAYfETPMrSIGa0iKoJuNLpoPXTdtDdlgl2tg8JG8jRTxys55xCwKKzCxC2HijiKhFXAXFvvZXvru8UtioUMZBnZjhTbKoCXOrXJY5h4twRrrw6r0HGwXP/AAmlwRYnQa3B7b3At1WHZVq4zcTgWDpDiJVlUX6Txva/ilkCg2PnFQbkDyAjxW0MRhMXnUwI9+bYA51dU4lTddSeHZSsq4Htc8E5a6/lFio/NiojGyrhSrnQMDcAcOvrtxPWRelA2jh/6kbXN9T3WFuy44fXqamnJHdZhMVitoRSNMFwswjjyuoJXpeMShueiOFqqyeMB2A4Akew2qeJ8cri1t8rcd/ikT54fDYjwTTq11GgFieLdep11vxr5HGR3QjCgEFs3YVZSoFjwtoe437dJZuv3d4baME8k5lBjcKvNsqixXNrdTc3o2Hu7w02w5ccxlEyJOwAZcl4yQtxlv1a61G6ohY4tN8iBv3+KWyir42EqQMIASLXudPo9nWb947BXuFx0ShQ+GZ7KoscoUMAAzeLc5iM2p67W66nvIDdTg8bs+PEzvMrMZAcroqgI5UcUNtB20l5V7tcFh8Xs+KGSRlxM3NyXkRiFug6OVdD0jxvwpntUBeY87i/Hd4otvULlxsRsPBbKGzXHjW6xe1jwGh0OpI1pNtPECQLliKWveyKLk/R6tBx67m+tP8AvR5GwbOxMUUBcq8Wc84QxvmZdLKNLCnPdtu7w20MJiJpjIGicquRlAsED6gqb6mpunibEJ87JLZ2UAEZAa4I06/OK+NdQLcr3kfXV8y7jdmr40s69l5ox9sdPqKuOntjvnwQBdUJXDwg9Xs41a/JvdjhMRtLH4Znl5rDc1zZV1zHOLnMcpB9QFOW3dymFOGlkwU8jSRhjlZ0kVimpQlVBVuruPEVBJX05OB++2o4pbFUwq2HG9e0A0VpAWFgmq9twGMZsFPGR0Umup+moJH1X9dFJPg94sczi479IOj214FSt+ziv+9KK43aAtUv71K3RQbe+ynbGIy/9sNw8bm1va3db2GobUz3vtGdrz82LWCc5x1kyjMRfuy+yoZXVUnwGdwUZ1RVx/B4/pv6j/NqnKuT4PH9N/Uf5tV9p/0zvDzCG6pduQ/C7T9OvvS0bs/Iu0fSYv7paNyH4Xafp196Wjdn5F2j6TFfdLWRUf8AeTvZ5J43LjddGX5OYpVF2PhIAHG5jFhXP/2d+qH39R7chywGHnOEkNo8QQUJ4CYC1v7YsPOq9tIt7fJJsFis8eYYbEEsqgnKr8XjtwAucwHYT2VYMN6oxuNruDh223JL5XUw2oP/AJPT0UP3q1A9zw/5zhvNN91JVtcmpcMvJ7DHGBThxEmfOpZfG6N1AJPSy1FNl4jAPyiwR2cIxFzUobm0KDPkl4gga2trTIpbRzR4T/fnu0QRopBgXP8AOrEDqODW/qMdqbeRP5TbT+i/vRVKcNyWlXbk2OJTmmw6xKLnOW6N7i2g6PbUQ3e4tZeUe0nQ3UrJYjgcska3Hsqu1wcx5G6MDxyS/lPu7fyhtn9KH+ZWfcX+Ef6Tfaa1RsLGYR5sUuGCCVJAMRljKkya+MSBnOjai9ZXxf4R/pN9pq/sx+OR5tbJvkkcrp3A/imL9KvuUckvyTxHo8X9rV78H8/8Li7/APVX3BUi2ni8LJsHFtggogMM+UIhjW4BzdEgW1v1VSqX2qHtt/c3Pn+Uo0Uc5O/kjN6PE++1VbyFH/NMF+kRe8KubdpJCvJ4HE5eYHP85mBK5Oca9wOIqK7WxezX2psr+ThELYgc7zcbJ8qPJfMov8qrUMtnzMwnMuz3DXVIRok2/wD/AB/D+g/jen7cb5OxvpD90tMO/wD/AB/D+g/jen7cb5OxvpD90tJJ/wCe3w80f3KlcL4yedftFXL8IYfF4L6U32JVNYXxk86/aK09y1xWzUEX8oiIglub5yNn10zWyqbfJqxXSdHUROsTrkNdEjdCq6+D0PjsZ9CH3nqRbpvE2p+lzfZSPdNJA209qHC5eYPNGPKCq5btwBtYXvTvtrB8xs7FnZHNMXaZ525xnfNb43JqRzgHySRbsvxzqp+KV7dMWDXdpqnDRZ2FFAorqVGrR3A4uNcbOjfhJIhkPVZGu48+qn1GivhuGwOfaMkn/ShbqPF2C8eA0B49tFcjtW3tJtwClbok+/HBZNqZwpAkijJPUWF1Nj3ALp//AGq9qe77J1bazhbXWONXt+fYtr2nKyfVUCro6K/s7L8Aozqptuk5PQYzHvFiI+cQQu4XMy9IMgBupB4MfbVk7r9nRwbR2vFEuWOOSFVW5NhZ9Lkk9dVzuZ2tHBtRecIUSxvECdBnYqygnvyW85FXPs/YiYCfaGMklAjxBSQ3FsgjU3uSdbljb1CsjaUhEj2EnNosO24TmqI7kPwu0/Tr70tG7PyLtH0mK+6Wm/cXtpDicbGTlaZllRSdSAXzAdpAdT7eypOmxU2RsjGrJKGDmdwbZbmVciIATq2g9pqGqNpnsOpLLeCUaKEcheRuFn2HiMVJFeeMTlJA7qQY0DIQFYDQ68KkvKfGeHclxiJReQRxyX/7iOIy3r6X7VJtzTpiNkYnB5wJCZQRxIWVAqvbrF7j1Uq5bYVNncnRg3kDOQsS6WzMZBIxC3vYC/1dtPleTU4STcSC3d2JBok20/yPT0UP3q1A9z/lnDeab7qSrZ5N8n1x3J7D4Z2ZFkijuy2uMrZxa4I+TUZ2XyHj2Zt/AJHJJIJExDEuFuCI3GmUDtp0VQwRzRHUl5+iCNCm7e7y0xkOPlw0WIeOExx9FQoPSXpdK2YX7jSfcF5Qn/Rz78dNu+vyxJ6OL3actwXlCf8ARz78dWSxrdn3A1aEl/eU63b+UNs/pQ/zKz7i/wAI/wBJvtNaC3ceUNs/pQ/jrPuL/CP9JvtNO2f8aTuZ5Idorp3A/imL9KvuUckvyTxHo8X9rUbgfxTF+lX3BRyS/JPEejxf2tVGo+K//dn3SjRHJ38kZvR4n32qruQvlTBfpEXvCrk3a7JXFcnhAxKrLz6Era4BkYXF9L1F9qbvItmbR2WYpZJOdxKg5wumVkItlA/OqeKoYx80Z1Jdb6oI0KS7/wD8fw/oP43p+3G+Tsb6Q/dLUo5a7sodpTJLLLLGUTIAgS1rlrnMp16VM25zZwjh2jACSqYqSIE2vZVCXPVewqsahj6LoxqLX5pbe9dUNhfGTzr9oq5fhDfg8F9Kb7Epn5d7qYNnYZJ45pXbnYkyuEtZideioN9Ks/lxyCi2mIhLJJHzRYjIF1zWBvmB/NFWp6yJ0sUw0GLyCQA2IVefB6/DYz6EPvPUh3VLeLao7cXP9lfDdZsNcHtTaeHRmZYhAAzWubgtrYW+VX33Qvc7UTr8LkP7Vx/DVWqcHmVw0sw+SUblQK8BXtdOtiR2Ej2aVzXThRqztwmPK46aLS0sOY663jYWt2/hGrym/cptRYdqqrAnno3iUi2jaSAnutGR6xXlcntZtqi/EBSN0STe3g5U2tO0i25wq8ZGoaMKEUjv6NiOo3qI8y35p9hqxdr7RfaEz4iZljRLIDlvlUklI1A1dvGPtJIFNOKjjFikhe97goUI+sgg9x6uFV2/xE6Nga2O9hx4di6GLYYd8R9j2C4HjoohzDfmn2GleK2jiJECSSTui8Fd5GUW4WUmwp8tXoHnpD/EzjmYhz9FY6vM+YeXqozGrqQVDAg3BAIIPaCNQaUY7H4ia3PSTS5eHOM7282Ym1PtqLUdZnXv0Q5+iTq8z5h5eqjuGkljYPGZEYcGQsrDzEa11jMTNM2aVpZG4ZnLubdl2vpUgt/vuopOsrr36Ic/RHV5nzDy9VGwHHDP/irwq979O/b0vtqY4LA86zKL3EZYAC5ZgAcoHfcn1Urj2Gp5/wCNF4WkAGnTWNXa4N+N1XTsJI4U8fxJIf0hz9FE7YkLcjIeSgTRMeIY+cGhY3HAMPMCKnJ2MRHA5b8M+UjTohjZTxvqAx1twFKxydTwowmQhcmfMwCm5IXKQ1ranrt++l6xyfKHP0TDsaAfqHfu4KvArjhn/wAVc8w35rew1N8NswM6LnIzz8ze1iB0elYnQ9LgeylUOwQ0/N5ntkR8uUc4M5VcrLewK5sx+aOFA/iST5Q5+ic7YsLdZDy9VAFRxwDDzXFAR7Ws1uzW3sqcfyQBDK5LZo5DHYC40t0iRew17bd5rzaWyhFHG4ZjnCmzADxkWQlCD0lGfKT2ijrJIP0hz9Eo2JCTYSHl6qEKrjhnHmzCgq/Xn0+lUlopnWd/yhz9FN1dZ8w8vVRv4z5/+KvArjhnH7VSWijrM/5Q5+iOrrPmHl6qNMrnjnPnzGvfjPn/AOKpJJobHzUA0vWV9r9EOfok6vM06Q8vVRoK/wA//FQqOOAcebMKktdSJYkdlJ1mf8oc/RHV5nzDy9VFuZb81vYaOZb81vYak9FL1nf8sc/RL1eZ8w8vVKd0SR/yxh+duCM5T0mU5b+rN67V7XzwOKaKWOVNHjYMp7x+4i48xoqnU7VZVOD3DCbWtqqsmwp2G0ZBHJK8IglhMQKh1fOoZgocMoVlzNYBhlBAJF7tbXQpMbsh4ipksp/NzqW85VSSo8/GvgeB81cw8KwQ8t0XVGK51yvf9m6dX2orRRxkOAoVWVXAVgGZywUjSQ5rX7vVS5uUqeEGYREExNGygjKT4qm3YFCi1+KjhUfooxlNdTxnUcfrqnuPlCAjjK7ZnlbpOCDzqc3Z9OkR43Vc24V3iOUqthuZ5s35uOPOWBuIyrLmFtRcP1/L7qYaKOkck9liJBtoeJT8eUo51JArArJLIOkCVMihRGlxYRqRcA027Vx4mkDhcgyouW9wMoANuxb3sOoaUjopC8kWKeyBjDiAzX0ke1tAdF6u4VwJfmj2f+a9k/cv2CvKaCOCkw3XPPfMHsoaf5g9hruvKcHt4JCw21XPP/MHsNAn+YPZXRooxt4IwHivDNb5I9n/AJoM3zR7KK9NAcOCSx4rnn/mivTN80eygV7RiHBLhPFCy/NHsrrnO4ez/wA1waBTSnWslWD2gYZTIqq2jCzcNTe9uuk2LcySM5spYliBwF+zX/d65r2niRwGSjMLC7EV80jt19Vv305LjIxnvGHJzWa/C4UL7CCfXSGikLy43KXo22sli4uMMx5oEMtgpY9E3HSFu4fXSj+U4b35gcRpcW43IOnmHmve5NNdBpMRQYWnW/MpTjcSjhcqBLZr2trc3HsGle0kr2mk3T2tDRYL/9k="/>
          <p:cNvSpPr>
            <a:spLocks noChangeAspect="1" noChangeArrowheads="1"/>
          </p:cNvSpPr>
          <p:nvPr/>
        </p:nvSpPr>
        <p:spPr bwMode="auto">
          <a:xfrm>
            <a:off x="63500" y="-1069975"/>
            <a:ext cx="2057400" cy="2219325"/>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9222" name="Picture 6" descr="http://t2.gstatic.com/images?q=tbn:ANd9GcQ4HNBc3SvbXOOTck5emRFHDY5_nb2JPvB6tfHPUBWCPuXgMjVxtw"/>
          <p:cNvPicPr>
            <a:picLocks noChangeAspect="1" noChangeArrowheads="1"/>
          </p:cNvPicPr>
          <p:nvPr/>
        </p:nvPicPr>
        <p:blipFill>
          <a:blip r:embed="rId2" cstate="print"/>
          <a:srcRect/>
          <a:stretch>
            <a:fillRect/>
          </a:stretch>
        </p:blipFill>
        <p:spPr bwMode="auto">
          <a:xfrm>
            <a:off x="6448312" y="2008187"/>
            <a:ext cx="2511538" cy="3906838"/>
          </a:xfrm>
          <a:prstGeom prst="rect">
            <a:avLst/>
          </a:prstGeom>
          <a:noFill/>
        </p:spPr>
      </p:pic>
    </p:spTree>
    <p:extLst>
      <p:ext uri="{BB962C8B-B14F-4D97-AF65-F5344CB8AC3E}">
        <p14:creationId xmlns:p14="http://schemas.microsoft.com/office/powerpoint/2010/main" xmlns="" val="3552346619"/>
      </p:ext>
    </p:extLst>
  </p:cSld>
  <p:clrMapOvr>
    <a:masterClrMapping/>
  </p:clrMapOvr>
  <p:transition spd="med">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Great Gatsby (my independent book)</a:t>
            </a:r>
            <a:endParaRPr lang="en-US" dirty="0"/>
          </a:p>
        </p:txBody>
      </p:sp>
      <p:sp>
        <p:nvSpPr>
          <p:cNvPr id="3" name="Content Placeholder 2"/>
          <p:cNvSpPr>
            <a:spLocks noGrp="1"/>
          </p:cNvSpPr>
          <p:nvPr>
            <p:ph idx="1"/>
          </p:nvPr>
        </p:nvSpPr>
        <p:spPr/>
        <p:txBody>
          <a:bodyPr/>
          <a:lstStyle/>
          <a:p>
            <a:r>
              <a:rPr lang="en-US" dirty="0" smtClean="0"/>
              <a:t>(summary here) (Fitzgerald, 1925).</a:t>
            </a:r>
            <a:endParaRPr lang="en-US" dirty="0"/>
          </a:p>
        </p:txBody>
      </p:sp>
    </p:spTree>
  </p:cSld>
  <p:clrMapOvr>
    <a:masterClrMapping/>
  </p:clrMapOvr>
  <p:transition spd="med">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2400" y="120008"/>
            <a:ext cx="7556313" cy="1116106"/>
          </a:xfrm>
        </p:spPr>
        <p:txBody>
          <a:bodyPr/>
          <a:lstStyle/>
          <a:p>
            <a:r>
              <a:rPr lang="en-US" dirty="0" smtClean="0"/>
              <a:t>My AP Government Project</a:t>
            </a:r>
            <a:endParaRPr lang="en-US" sz="2800" dirty="0"/>
          </a:p>
        </p:txBody>
      </p:sp>
      <p:sp>
        <p:nvSpPr>
          <p:cNvPr id="3" name="Content Placeholder 2"/>
          <p:cNvSpPr>
            <a:spLocks noGrp="1"/>
          </p:cNvSpPr>
          <p:nvPr>
            <p:ph idx="1"/>
          </p:nvPr>
        </p:nvSpPr>
        <p:spPr>
          <a:xfrm>
            <a:off x="217218" y="1437193"/>
            <a:ext cx="5881567" cy="5264136"/>
          </a:xfrm>
        </p:spPr>
        <p:txBody>
          <a:bodyPr>
            <a:normAutofit/>
          </a:bodyPr>
          <a:lstStyle/>
          <a:p>
            <a:r>
              <a:rPr lang="en-US" b="1" i="1" dirty="0" smtClean="0"/>
              <a:t>(Students debated the pros and cons of a variety of public policy issues</a:t>
            </a:r>
            <a:r>
              <a:rPr lang="en-US" i="1" dirty="0" smtClean="0"/>
              <a:t>. In this space they can insert a video clip, if they recorded the debate, describe the debate, or insert their debate speech. Students need MLA citations if they use other sources in this space.)</a:t>
            </a:r>
          </a:p>
          <a:p>
            <a:endParaRPr lang="en-US" dirty="0" smtClean="0"/>
          </a:p>
        </p:txBody>
      </p:sp>
    </p:spTree>
    <p:extLst>
      <p:ext uri="{BB962C8B-B14F-4D97-AF65-F5344CB8AC3E}">
        <p14:creationId xmlns:p14="http://schemas.microsoft.com/office/powerpoint/2010/main" xmlns="" val="1133165858"/>
      </p:ext>
    </p:extLst>
  </p:cSld>
  <p:clrMapOvr>
    <a:masterClrMapping/>
  </p:clrMapOvr>
  <p:transition spd="med">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My Conceptual Physic’s Project</a:t>
            </a:r>
            <a:endParaRPr lang="en-US" dirty="0"/>
          </a:p>
        </p:txBody>
      </p:sp>
      <p:sp>
        <p:nvSpPr>
          <p:cNvPr id="3" name="Content Placeholder 2"/>
          <p:cNvSpPr>
            <a:spLocks noGrp="1"/>
          </p:cNvSpPr>
          <p:nvPr>
            <p:ph idx="1"/>
          </p:nvPr>
        </p:nvSpPr>
        <p:spPr/>
        <p:txBody>
          <a:bodyPr/>
          <a:lstStyle/>
          <a:p>
            <a:r>
              <a:rPr lang="en-US" dirty="0" smtClean="0"/>
              <a:t>Make a Wind Generator—the student can harness the power of the wind to light her home, or at least a small light bulb.  This is a good project for the student interested in alternative energy.</a:t>
            </a:r>
          </a:p>
          <a:p>
            <a:pPr algn="ctr"/>
            <a:endParaRPr lang="en-US" dirty="0" smtClean="0"/>
          </a:p>
          <a:p>
            <a:r>
              <a:rPr lang="en-US" dirty="0" smtClean="0"/>
              <a:t>What Type of Bridge is the Strongest?—the student can build bridges made of different materials to see what type can hold the most weight.  This is a good project for the student interested in engineering. </a:t>
            </a:r>
            <a:endParaRPr lang="en-US" dirty="0"/>
          </a:p>
        </p:txBody>
      </p:sp>
    </p:spTree>
  </p:cSld>
  <p:clrMapOvr>
    <a:masterClrMapping/>
  </p:clrMapOvr>
  <p:transition spd="med">
    <p:wip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362329"/>
            <a:ext cx="7556313" cy="1862402"/>
          </a:xfrm>
        </p:spPr>
        <p:txBody>
          <a:bodyPr/>
          <a:lstStyle/>
          <a:p>
            <a:r>
              <a:rPr lang="en-US" dirty="0" smtClean="0"/>
              <a:t>Core Values in the Text and Projects:</a:t>
            </a:r>
            <a:br>
              <a:rPr lang="en-US" dirty="0" smtClean="0"/>
            </a:br>
            <a:r>
              <a:rPr lang="en-US" dirty="0" smtClean="0"/>
              <a:t>Respect &amp; Responsibility</a:t>
            </a:r>
            <a:endParaRPr lang="en-US" dirty="0"/>
          </a:p>
        </p:txBody>
      </p:sp>
      <p:sp>
        <p:nvSpPr>
          <p:cNvPr id="3" name="Content Placeholder 2"/>
          <p:cNvSpPr>
            <a:spLocks noGrp="1"/>
          </p:cNvSpPr>
          <p:nvPr>
            <p:ph idx="1"/>
          </p:nvPr>
        </p:nvSpPr>
        <p:spPr>
          <a:xfrm>
            <a:off x="498474" y="2224731"/>
            <a:ext cx="7556313" cy="4144963"/>
          </a:xfrm>
        </p:spPr>
        <p:txBody>
          <a:bodyPr>
            <a:normAutofit/>
          </a:bodyPr>
          <a:lstStyle/>
          <a:p>
            <a:r>
              <a:rPr lang="en-US" b="1" dirty="0" smtClean="0">
                <a:solidFill>
                  <a:srgbClr val="F79646"/>
                </a:solidFill>
              </a:rPr>
              <a:t>In Cold Blood</a:t>
            </a:r>
          </a:p>
          <a:p>
            <a:pPr lvl="1"/>
            <a:r>
              <a:rPr lang="en-US" b="1" dirty="0" smtClean="0">
                <a:solidFill>
                  <a:srgbClr val="F79646"/>
                </a:solidFill>
              </a:rPr>
              <a:t>One of the running motifs throughout the book is a general lack of respect for life and responsibility.  The two men murder the family in cold blood.  The state executes both men for the crime.  One of the men refuses to take responsibility for his actions while the other provides vivid details of the murders without remorse (Capote, 1966.</a:t>
            </a:r>
          </a:p>
          <a:p>
            <a:r>
              <a:rPr lang="en-US" b="1" dirty="0" smtClean="0">
                <a:solidFill>
                  <a:schemeClr val="accent6"/>
                </a:solidFill>
              </a:rPr>
              <a:t>Catch 22</a:t>
            </a:r>
          </a:p>
          <a:p>
            <a:pPr lvl="1"/>
            <a:r>
              <a:rPr lang="en-US" b="1" dirty="0" smtClean="0">
                <a:solidFill>
                  <a:schemeClr val="accent6"/>
                </a:solidFill>
              </a:rPr>
              <a:t>Throughout the novel, Heller attempts to escape the absurdities of war by running away.  Caught in a catch 22, Heller is unable to show respect or demonstrate responsibility because the foundation of his life situation –war- is unjust (Heller, 1961).</a:t>
            </a:r>
          </a:p>
          <a:p>
            <a:endParaRPr lang="en-US" b="1" dirty="0"/>
          </a:p>
          <a:p>
            <a:endParaRPr lang="en-US" b="1" dirty="0" smtClean="0"/>
          </a:p>
          <a:p>
            <a:endParaRPr lang="en-US" dirty="0"/>
          </a:p>
        </p:txBody>
      </p:sp>
    </p:spTree>
    <p:extLst>
      <p:ext uri="{BB962C8B-B14F-4D97-AF65-F5344CB8AC3E}">
        <p14:creationId xmlns:p14="http://schemas.microsoft.com/office/powerpoint/2010/main" xmlns="" val="1230312728"/>
      </p:ext>
    </p:extLst>
  </p:cSld>
  <p:clrMapOvr>
    <a:masterClrMapping/>
  </p:clrMapOvr>
  <p:transition spd="med">
    <p:wip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484093"/>
            <a:ext cx="7556313" cy="1887631"/>
          </a:xfrm>
        </p:spPr>
        <p:txBody>
          <a:bodyPr/>
          <a:lstStyle/>
          <a:p>
            <a:r>
              <a:rPr lang="en-US" dirty="0" smtClean="0"/>
              <a:t>Core Values in the Text and Projects (cont.)</a:t>
            </a:r>
            <a:br>
              <a:rPr lang="en-US" dirty="0" smtClean="0"/>
            </a:br>
            <a:r>
              <a:rPr lang="en-US" dirty="0" smtClean="0"/>
              <a:t>Respect &amp; Responsibility</a:t>
            </a:r>
            <a:endParaRPr lang="en-US" dirty="0"/>
          </a:p>
        </p:txBody>
      </p:sp>
      <p:sp>
        <p:nvSpPr>
          <p:cNvPr id="3" name="Content Placeholder 2"/>
          <p:cNvSpPr>
            <a:spLocks noGrp="1"/>
          </p:cNvSpPr>
          <p:nvPr>
            <p:ph idx="1"/>
          </p:nvPr>
        </p:nvSpPr>
        <p:spPr>
          <a:xfrm>
            <a:off x="498474" y="2238375"/>
            <a:ext cx="7556313" cy="4171950"/>
          </a:xfrm>
        </p:spPr>
        <p:txBody>
          <a:bodyPr>
            <a:normAutofit/>
          </a:bodyPr>
          <a:lstStyle/>
          <a:p>
            <a:r>
              <a:rPr lang="en-US" b="1" dirty="0" smtClean="0">
                <a:solidFill>
                  <a:schemeClr val="accent6"/>
                </a:solidFill>
              </a:rPr>
              <a:t>AP Government</a:t>
            </a:r>
          </a:p>
          <a:p>
            <a:r>
              <a:rPr lang="en-US" dirty="0" smtClean="0"/>
              <a:t>. Students will display respect by listening and acknowledging their components arguments while composing their thoughts into a rebuttal speech. Responsibility will also be displayed by students through researching both sides of the debate topic. </a:t>
            </a:r>
          </a:p>
          <a:p>
            <a:r>
              <a:rPr lang="en-US" b="1" dirty="0" smtClean="0">
                <a:solidFill>
                  <a:schemeClr val="accent6"/>
                </a:solidFill>
              </a:rPr>
              <a:t>Conceptual Physics</a:t>
            </a:r>
          </a:p>
          <a:p>
            <a:pPr lvl="1"/>
            <a:r>
              <a:rPr lang="en-US" b="1" dirty="0" smtClean="0">
                <a:solidFill>
                  <a:schemeClr val="accent6"/>
                </a:solidFill>
              </a:rPr>
              <a:t>Physics makes a lot of important contributions to society (e.g., advances in science and technology).  Responsibility is at the root of accurate data collection and reporting.  Citing other investigators’ work is an example of respect.</a:t>
            </a:r>
          </a:p>
          <a:p>
            <a:pPr lvl="1"/>
            <a:endParaRPr lang="en-US" b="1" dirty="0" smtClean="0">
              <a:solidFill>
                <a:schemeClr val="accent6"/>
              </a:solidFill>
            </a:endParaRPr>
          </a:p>
        </p:txBody>
      </p:sp>
    </p:spTree>
  </p:cSld>
  <p:clrMapOvr>
    <a:masterClrMapping/>
  </p:clrMapOvr>
  <p:transition spd="med">
    <p:wip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484093"/>
            <a:ext cx="7556313" cy="1895851"/>
          </a:xfrm>
        </p:spPr>
        <p:txBody>
          <a:bodyPr/>
          <a:lstStyle/>
          <a:p>
            <a:r>
              <a:rPr lang="en-US" dirty="0" smtClean="0"/>
              <a:t>Core Values in the Text and Projects (cont.)</a:t>
            </a:r>
            <a:br>
              <a:rPr lang="en-US" dirty="0" smtClean="0"/>
            </a:br>
            <a:r>
              <a:rPr lang="en-US" dirty="0" smtClean="0"/>
              <a:t>Respect &amp; Responsibility</a:t>
            </a:r>
            <a:endParaRPr lang="en-US" dirty="0"/>
          </a:p>
        </p:txBody>
      </p:sp>
      <p:sp>
        <p:nvSpPr>
          <p:cNvPr id="3" name="Content Placeholder 2"/>
          <p:cNvSpPr>
            <a:spLocks noGrp="1"/>
          </p:cNvSpPr>
          <p:nvPr>
            <p:ph idx="1"/>
          </p:nvPr>
        </p:nvSpPr>
        <p:spPr>
          <a:xfrm>
            <a:off x="498474" y="2379944"/>
            <a:ext cx="7556313" cy="3746219"/>
          </a:xfrm>
        </p:spPr>
        <p:txBody>
          <a:bodyPr/>
          <a:lstStyle/>
          <a:p>
            <a:r>
              <a:rPr lang="en-US" b="1" dirty="0" smtClean="0">
                <a:solidFill>
                  <a:schemeClr val="accent6"/>
                </a:solidFill>
              </a:rPr>
              <a:t>Geometry</a:t>
            </a:r>
          </a:p>
          <a:p>
            <a:pPr lvl="1"/>
            <a:r>
              <a:rPr lang="en-US" b="1" dirty="0" smtClean="0">
                <a:solidFill>
                  <a:schemeClr val="accent6"/>
                </a:solidFill>
              </a:rPr>
              <a:t>(connection to core values goes here)</a:t>
            </a:r>
          </a:p>
          <a:p>
            <a:pPr lvl="1"/>
            <a:endParaRPr lang="en-US" b="1" dirty="0" smtClean="0">
              <a:solidFill>
                <a:schemeClr val="accent6"/>
              </a:solidFill>
            </a:endParaRPr>
          </a:p>
          <a:p>
            <a:r>
              <a:rPr lang="en-US" b="1" dirty="0" smtClean="0">
                <a:solidFill>
                  <a:schemeClr val="accent6"/>
                </a:solidFill>
              </a:rPr>
              <a:t>AP English Language and Composition</a:t>
            </a:r>
          </a:p>
          <a:p>
            <a:pPr lvl="1"/>
            <a:r>
              <a:rPr lang="en-US" b="1" dirty="0" smtClean="0">
                <a:solidFill>
                  <a:schemeClr val="accent6"/>
                </a:solidFill>
              </a:rPr>
              <a:t>(connection to core values goes here)</a:t>
            </a:r>
          </a:p>
          <a:p>
            <a:endParaRPr lang="en-US" dirty="0"/>
          </a:p>
        </p:txBody>
      </p:sp>
    </p:spTree>
  </p:cSld>
  <p:clrMapOvr>
    <a:masterClrMapping/>
  </p:clrMapOvr>
  <p:transition spd="med">
    <p:wipe/>
  </p:transition>
</p:sld>
</file>

<file path=ppt/theme/theme1.xml><?xml version="1.0" encoding="utf-8"?>
<a:theme xmlns:a="http://schemas.openxmlformats.org/drawingml/2006/main" name="Advantag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dvantage">
      <a:majorFont>
        <a:latin typeface="Rockwell"/>
        <a:ea typeface=""/>
        <a:cs typeface=""/>
        <a:font script="Jpan" typeface="ＭＳ ゴシック"/>
        <a:font script="Hans" typeface="宋体"/>
        <a:font script="Hant" typeface="新細明體"/>
      </a:majorFont>
      <a:minorFont>
        <a:latin typeface="Rockwell"/>
        <a:ea typeface=""/>
        <a:cs typeface=""/>
        <a:font script="Jpan" typeface="ＭＳ ゴシック"/>
        <a:font script="Hans" typeface="宋体"/>
        <a:font script="Hant" typeface="新細明體"/>
      </a:minorFont>
    </a:fontScheme>
    <a:fmtScheme name="Advantage">
      <a:fillStyleLst>
        <a:solidFill>
          <a:schemeClr val="phClr"/>
        </a:solidFill>
        <a:gradFill rotWithShape="1">
          <a:gsLst>
            <a:gs pos="0">
              <a:schemeClr val="phClr">
                <a:tint val="100000"/>
                <a:shade val="40000"/>
                <a:alpha val="100000"/>
                <a:satMod val="150000"/>
                <a:lumMod val="100000"/>
              </a:schemeClr>
            </a:gs>
            <a:gs pos="100000">
              <a:schemeClr val="phClr">
                <a:tint val="70000"/>
                <a:shade val="100000"/>
                <a:alpha val="100000"/>
                <a:satMod val="200000"/>
                <a:lumMod val="100000"/>
              </a:schemeClr>
            </a:gs>
          </a:gsLst>
          <a:lin ang="6000000" scaled="1"/>
        </a:gradFill>
        <a:gradFill rotWithShape="1">
          <a:gsLst>
            <a:gs pos="0">
              <a:schemeClr val="phClr">
                <a:shade val="40000"/>
                <a:alpha val="100000"/>
                <a:satMod val="150000"/>
                <a:lumMod val="100000"/>
              </a:schemeClr>
            </a:gs>
            <a:gs pos="100000">
              <a:schemeClr val="phClr">
                <a:tint val="70000"/>
                <a:shade val="100000"/>
                <a:alpha val="100000"/>
                <a:satMod val="200000"/>
                <a:lumMod val="100000"/>
              </a:schemeClr>
            </a:gs>
          </a:gsLst>
          <a:lin ang="54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63500" dist="25400" dir="5400000" rotWithShape="0">
              <a:srgbClr val="808080">
                <a:alpha val="75000"/>
              </a:srgbClr>
            </a:outerShdw>
          </a:effectLst>
        </a:effectStyle>
        <a:effectStyle>
          <a:effectLst/>
          <a:scene3d>
            <a:camera prst="orthographicFront">
              <a:rot lat="0" lon="0" rev="0"/>
            </a:camera>
            <a:lightRig rig="twoPt" dir="tl">
              <a:rot lat="0" lon="0" rev="4500000"/>
            </a:lightRig>
          </a:scene3d>
          <a:sp3d>
            <a:bevelT w="63500" h="50800"/>
          </a:sp3d>
        </a:effectStyle>
      </a:effectStyleLst>
      <a:bgFillStyleLst>
        <a:solidFill>
          <a:schemeClr val="phClr"/>
        </a:solidFill>
        <a:gradFill rotWithShape="1">
          <a:gsLst>
            <a:gs pos="0">
              <a:schemeClr val="phClr">
                <a:tint val="40000"/>
                <a:satMod val="1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Advantage.thmx</Template>
  <TotalTime>354</TotalTime>
  <Words>1306</Words>
  <Application>Microsoft Office PowerPoint</Application>
  <PresentationFormat>On-screen Show (4:3)</PresentationFormat>
  <Paragraphs>80</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Advantage</vt:lpstr>
      <vt:lpstr>My 9th Grade Presentation of Learning</vt:lpstr>
      <vt:lpstr>In Cold Blood selection (My ELA Book)</vt:lpstr>
      <vt:lpstr>Catch 22 ( My independent book)</vt:lpstr>
      <vt:lpstr>The Great Gatsby (my independent book)</vt:lpstr>
      <vt:lpstr>My AP Government Project</vt:lpstr>
      <vt:lpstr>My Conceptual Physic’s Project</vt:lpstr>
      <vt:lpstr>Core Values in the Text and Projects: Respect &amp; Responsibility</vt:lpstr>
      <vt:lpstr>Core Values in the Text and Projects (cont.) Respect &amp; Responsibility</vt:lpstr>
      <vt:lpstr>Core Values in the Text and Projects (cont.) Respect &amp; Responsibility</vt:lpstr>
      <vt:lpstr>Enduring Understanding: Systems create understanding</vt:lpstr>
      <vt:lpstr>Enduring Understanding: Systems create understanding (cont.)</vt:lpstr>
      <vt:lpstr>Enduring Understanding: Systems create understanding (cont.)</vt:lpstr>
      <vt:lpstr>Enduring Understanding: Systems create understanding (cont.)</vt:lpstr>
      <vt:lpstr>Enduring Understanding: Systems create understanding (cont.)</vt:lpstr>
      <vt:lpstr>My Personal Connections &amp; Takeaways</vt:lpstr>
      <vt:lpstr>My Collection of Evidence </vt:lpstr>
      <vt:lpstr>Thank you for watching….   My 9th Grade Presentation of Learning!</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Laura Drossner</dc:creator>
  <cp:lastModifiedBy>kim</cp:lastModifiedBy>
  <cp:revision>59</cp:revision>
  <dcterms:created xsi:type="dcterms:W3CDTF">2011-09-21T22:21:38Z</dcterms:created>
  <dcterms:modified xsi:type="dcterms:W3CDTF">2011-10-25T16:18:00Z</dcterms:modified>
</cp:coreProperties>
</file>