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66" r:id="rId6"/>
    <p:sldId id="267" r:id="rId7"/>
    <p:sldId id="259" r:id="rId8"/>
    <p:sldId id="268" r:id="rId9"/>
    <p:sldId id="273" r:id="rId10"/>
    <p:sldId id="261" r:id="rId11"/>
    <p:sldId id="269" r:id="rId12"/>
    <p:sldId id="270" r:id="rId13"/>
    <p:sldId id="271" r:id="rId14"/>
    <p:sldId id="272" r:id="rId15"/>
    <p:sldId id="260" r:id="rId16"/>
    <p:sldId id="275" r:id="rId17"/>
    <p:sldId id="263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ransition xmlns:p14="http://schemas.microsoft.com/office/powerpoint/2010/main" spd="med">
    <p:wipe/>
  </p:transition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965" y="714166"/>
            <a:ext cx="4038600" cy="93345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My </a:t>
            </a:r>
            <a:r>
              <a:rPr lang="en-US" sz="4000" dirty="0" smtClean="0">
                <a:solidFill>
                  <a:schemeClr val="bg1"/>
                </a:solidFill>
              </a:rPr>
              <a:t>10</a:t>
            </a:r>
            <a:r>
              <a:rPr lang="en-US" sz="4000" baseline="30000" dirty="0" smtClean="0">
                <a:solidFill>
                  <a:schemeClr val="bg1"/>
                </a:solidFill>
              </a:rPr>
              <a:t>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Grade Presentation of Learning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3510" y="5103749"/>
            <a:ext cx="1866291" cy="74855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By Student Name</a:t>
            </a:r>
            <a:endParaRPr lang="en-US" sz="2800" b="1" dirty="0"/>
          </a:p>
        </p:txBody>
      </p:sp>
      <p:pic>
        <p:nvPicPr>
          <p:cNvPr id="4" name="Picture 3" descr="seed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920" y="3559442"/>
            <a:ext cx="2570575" cy="2570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28900" y="714166"/>
            <a:ext cx="1854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Core Value: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Time is relative.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999" y="621833"/>
            <a:ext cx="18546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Enduring Understanding: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Systems create meaning.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3510" y="2543779"/>
            <a:ext cx="25230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My Sources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-In Cold Blood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selection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-Catch 22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-AP Government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-Conceptual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Physics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41658" y="2636112"/>
            <a:ext cx="1799421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My Personal </a:t>
            </a:r>
            <a:r>
              <a:rPr lang="en-US" dirty="0" smtClean="0">
                <a:solidFill>
                  <a:schemeClr val="bg1"/>
                </a:solidFill>
              </a:rPr>
              <a:t>Connections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Service Learning Project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6813"/>
      </p:ext>
    </p:extLst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Enduring Understanding:</a:t>
            </a:r>
            <a:br>
              <a:rPr lang="en-US" dirty="0" smtClean="0"/>
            </a:br>
            <a:r>
              <a:rPr lang="en-US" dirty="0" smtClean="0"/>
              <a:t>Time is relative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14" y="1789854"/>
            <a:ext cx="6964596" cy="4524551"/>
          </a:xfrm>
        </p:spPr>
        <p:txBody>
          <a:bodyPr>
            <a:normAutofit/>
          </a:bodyPr>
          <a:lstStyle/>
          <a:p>
            <a:r>
              <a:rPr lang="en-US" dirty="0" smtClean="0"/>
              <a:t>ELA connection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Example 1:  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71710" y="3985997"/>
            <a:ext cx="1660931" cy="232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143044"/>
      </p:ext>
    </p:extLst>
  </p:cSld>
  <p:clrMapOvr>
    <a:masterClrMapping/>
  </p:clrMapOvr>
  <p:transition xmlns:p14="http://schemas.microsoft.com/office/powerpoint/2010/main" spd="med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9" y="484093"/>
            <a:ext cx="7556313" cy="1849531"/>
          </a:xfrm>
        </p:spPr>
        <p:txBody>
          <a:bodyPr/>
          <a:lstStyle/>
          <a:p>
            <a:r>
              <a:rPr lang="en-US" dirty="0" smtClean="0"/>
              <a:t>Enduring Understanding:</a:t>
            </a:r>
            <a:br>
              <a:rPr lang="en-US" dirty="0" smtClean="0"/>
            </a:br>
            <a:r>
              <a:rPr lang="en-US" dirty="0" smtClean="0"/>
              <a:t>Time is relative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333624"/>
            <a:ext cx="7556313" cy="3792539"/>
          </a:xfrm>
        </p:spPr>
        <p:txBody>
          <a:bodyPr>
            <a:normAutofit/>
          </a:bodyPr>
          <a:lstStyle/>
          <a:p>
            <a:r>
              <a:rPr lang="en-US" dirty="0" smtClean="0"/>
              <a:t>AP Government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Example 1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811431"/>
          </a:xfrm>
        </p:spPr>
        <p:txBody>
          <a:bodyPr/>
          <a:lstStyle/>
          <a:p>
            <a:r>
              <a:rPr lang="en-US" dirty="0" smtClean="0"/>
              <a:t>Enduring Understanding:</a:t>
            </a:r>
            <a:br>
              <a:rPr lang="en-US" dirty="0" smtClean="0"/>
            </a:br>
            <a:r>
              <a:rPr lang="en-US" dirty="0" smtClean="0"/>
              <a:t>Time is relative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295525"/>
            <a:ext cx="7556313" cy="3830638"/>
          </a:xfrm>
        </p:spPr>
        <p:txBody>
          <a:bodyPr/>
          <a:lstStyle/>
          <a:p>
            <a:r>
              <a:rPr lang="en-US" dirty="0" smtClean="0"/>
              <a:t>Conceptual Physics:</a:t>
            </a:r>
          </a:p>
          <a:p>
            <a:pPr lvl="1"/>
            <a:r>
              <a:rPr lang="en-US" dirty="0" smtClean="0"/>
              <a:t>Physics 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782856"/>
          </a:xfrm>
        </p:spPr>
        <p:txBody>
          <a:bodyPr/>
          <a:lstStyle/>
          <a:p>
            <a:r>
              <a:rPr lang="en-US" dirty="0" smtClean="0"/>
              <a:t>Enduring Understanding:</a:t>
            </a:r>
            <a:br>
              <a:rPr lang="en-US" dirty="0" smtClean="0"/>
            </a:br>
            <a:r>
              <a:rPr lang="en-US" dirty="0" smtClean="0"/>
              <a:t>Time is Relative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266950"/>
            <a:ext cx="7556313" cy="3859213"/>
          </a:xfrm>
        </p:spPr>
        <p:txBody>
          <a:bodyPr/>
          <a:lstStyle/>
          <a:p>
            <a:r>
              <a:rPr lang="en-US" dirty="0" smtClean="0"/>
              <a:t>Geometry</a:t>
            </a:r>
          </a:p>
          <a:p>
            <a:pPr lvl="1"/>
            <a:r>
              <a:rPr lang="en-US" dirty="0" smtClean="0"/>
              <a:t>Example of EU for geometry goes here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687606"/>
          </a:xfrm>
        </p:spPr>
        <p:txBody>
          <a:bodyPr/>
          <a:lstStyle/>
          <a:p>
            <a:r>
              <a:rPr lang="en-US" dirty="0" smtClean="0"/>
              <a:t>Enduring Understanding:</a:t>
            </a:r>
            <a:br>
              <a:rPr lang="en-US" dirty="0" smtClean="0"/>
            </a:br>
            <a:r>
              <a:rPr lang="en-US" dirty="0" smtClean="0"/>
              <a:t>Time is Relative (</a:t>
            </a:r>
            <a:r>
              <a:rPr lang="en-US" dirty="0" smtClean="0"/>
              <a:t>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390775"/>
            <a:ext cx="7556313" cy="3735388"/>
          </a:xfrm>
        </p:spPr>
        <p:txBody>
          <a:bodyPr/>
          <a:lstStyle/>
          <a:p>
            <a:r>
              <a:rPr lang="en-US" dirty="0" smtClean="0"/>
              <a:t>AP English Language and Composition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Personal Connections &amp;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338914" cy="4536302"/>
          </a:xfrm>
        </p:spPr>
        <p:txBody>
          <a:bodyPr>
            <a:normAutofit/>
          </a:bodyPr>
          <a:lstStyle/>
          <a:p>
            <a:r>
              <a:rPr lang="en-US" dirty="0" smtClean="0"/>
              <a:t>The student’s personal connections and AHA’s! go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86200"/>
      </p:ext>
    </p:extLst>
  </p:cSld>
  <p:clrMapOvr>
    <a:masterClrMapping/>
  </p:clrMapOvr>
  <p:transition xmlns:p14="http://schemas.microsoft.com/office/powerpoint/2010/main" spd="med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Learning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Connection to core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3873"/>
      </p:ext>
    </p:extLst>
  </p:cSld>
  <p:clrMapOvr>
    <a:masterClrMapping/>
  </p:clrMapOvr>
  <p:transition xmlns:p14="http://schemas.microsoft.com/office/powerpoint/2010/main" spd="med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Collection of Evidence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items are in my folder of documents that demonstrate the core values that I have shown this year </a:t>
            </a:r>
            <a:r>
              <a:rPr lang="en-US" dirty="0" smtClean="0"/>
              <a:t>(Below </a:t>
            </a:r>
            <a:r>
              <a:rPr lang="en-US" dirty="0" smtClean="0"/>
              <a:t>are examples of possible items of </a:t>
            </a:r>
            <a:r>
              <a:rPr lang="en-US" dirty="0" smtClean="0"/>
              <a:t>evidence).</a:t>
            </a:r>
            <a:endParaRPr lang="en-US" dirty="0" smtClean="0"/>
          </a:p>
          <a:p>
            <a:r>
              <a:rPr lang="en-US" dirty="0" smtClean="0"/>
              <a:t>Service Learning Project</a:t>
            </a:r>
          </a:p>
          <a:p>
            <a:r>
              <a:rPr lang="en-US" dirty="0" smtClean="0"/>
              <a:t>Writing </a:t>
            </a:r>
            <a:r>
              <a:rPr lang="en-US" dirty="0" smtClean="0"/>
              <a:t>assignment </a:t>
            </a:r>
          </a:p>
          <a:p>
            <a:r>
              <a:rPr lang="en-US" dirty="0" smtClean="0"/>
              <a:t>Art project</a:t>
            </a:r>
          </a:p>
          <a:p>
            <a:r>
              <a:rPr lang="en-US" dirty="0" smtClean="0"/>
              <a:t>Science lab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  <p:pic>
        <p:nvPicPr>
          <p:cNvPr id="4" name="Picture 3" descr="BU001986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797" y="3107608"/>
            <a:ext cx="3395585" cy="317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648753"/>
      </p:ext>
    </p:extLst>
  </p:cSld>
  <p:clrMapOvr>
    <a:masterClrMapping/>
  </p:clrMapOvr>
  <p:transition xmlns:p14="http://schemas.microsoft.com/office/powerpoint/2010/main" spd="med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965" y="714166"/>
            <a:ext cx="4038600" cy="93345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Thank you for watching….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My </a:t>
            </a:r>
            <a:r>
              <a:rPr lang="en-US" sz="4000" dirty="0" smtClean="0">
                <a:solidFill>
                  <a:schemeClr val="bg1"/>
                </a:solidFill>
              </a:rPr>
              <a:t>10</a:t>
            </a:r>
            <a:r>
              <a:rPr lang="en-US" sz="4000" baseline="30000" dirty="0" smtClean="0">
                <a:solidFill>
                  <a:schemeClr val="bg1"/>
                </a:solidFill>
              </a:rPr>
              <a:t>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Grade Presentation of Learning!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" name="Picture 3" descr="seed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42" y="4643464"/>
            <a:ext cx="1809689" cy="18096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33510" y="465532"/>
            <a:ext cx="18546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A Special Thanks To….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999" y="788698"/>
            <a:ext cx="1854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My Advisor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3510" y="2636112"/>
            <a:ext cx="252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My Teachers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41658" y="2636112"/>
            <a:ext cx="1799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My Counselor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90924" y="4643464"/>
            <a:ext cx="5463843" cy="748553"/>
          </a:xfrm>
        </p:spPr>
        <p:txBody>
          <a:bodyPr>
            <a:noAutofit/>
          </a:bodyPr>
          <a:lstStyle/>
          <a:p>
            <a:r>
              <a:rPr lang="en-US" sz="3200" dirty="0" smtClean="0"/>
              <a:t>…who made this all possible!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7247373"/>
      </p:ext>
    </p:extLst>
  </p:cSld>
  <p:clrMapOvr>
    <a:masterClrMapping/>
  </p:clrMapOvr>
  <p:transition xmlns:p14="http://schemas.microsoft.com/office/powerpoint/2010/main" spd="med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564" y="156538"/>
            <a:ext cx="7556313" cy="1116106"/>
          </a:xfrm>
        </p:spPr>
        <p:txBody>
          <a:bodyPr/>
          <a:lstStyle/>
          <a:p>
            <a:r>
              <a:rPr lang="en-US" dirty="0" smtClean="0"/>
              <a:t>My </a:t>
            </a:r>
            <a:r>
              <a:rPr lang="en-US" dirty="0" smtClean="0"/>
              <a:t>ELA </a:t>
            </a:r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131" y="1236154"/>
            <a:ext cx="5984618" cy="5398329"/>
          </a:xfrm>
        </p:spPr>
        <p:txBody>
          <a:bodyPr>
            <a:normAutofit/>
          </a:bodyPr>
          <a:lstStyle/>
          <a:p>
            <a:r>
              <a:rPr lang="en-US" b="1" dirty="0" smtClean="0"/>
              <a:t>Summary: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b="1" dirty="0" smtClean="0"/>
              <a:t>Main Characters</a:t>
            </a:r>
            <a:r>
              <a:rPr lang="en-US" dirty="0" smtClean="0"/>
              <a:t>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64109"/>
      </p:ext>
    </p:extLst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400" y="120008"/>
            <a:ext cx="7556313" cy="1116106"/>
          </a:xfrm>
        </p:spPr>
        <p:txBody>
          <a:bodyPr/>
          <a:lstStyle/>
          <a:p>
            <a:r>
              <a:rPr lang="en-US" dirty="0" smtClean="0"/>
              <a:t>My </a:t>
            </a:r>
            <a:r>
              <a:rPr lang="en-US" dirty="0"/>
              <a:t>I</a:t>
            </a:r>
            <a:r>
              <a:rPr lang="en-US" dirty="0" smtClean="0"/>
              <a:t>ndependent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218" y="1437193"/>
            <a:ext cx="5881567" cy="5264136"/>
          </a:xfrm>
        </p:spPr>
        <p:txBody>
          <a:bodyPr>
            <a:normAutofit/>
          </a:bodyPr>
          <a:lstStyle/>
          <a:p>
            <a:r>
              <a:rPr lang="en-US" b="1" dirty="0" smtClean="0"/>
              <a:t>Summary</a:t>
            </a:r>
            <a:r>
              <a:rPr lang="en-US" dirty="0" smtClean="0"/>
              <a:t>-</a:t>
            </a:r>
            <a:endParaRPr lang="en-US" dirty="0" smtClean="0"/>
          </a:p>
          <a:p>
            <a:r>
              <a:rPr lang="en-US" b="1" dirty="0" smtClean="0"/>
              <a:t>Main Characters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9218" name="AutoShape 2" descr="data:image/jpg;base64,/9j/4AAQSkZJRgABAQAAAQABAAD/2wCEAAkGBhQSEBQUExQWFRUVGRgXGBYWFRgYGRwXGB4cFhgYGBcYHCggFxkkHhUYIC8gJCcqLCwsGB4xNTAqNScrLCkBCQoKDgwOGg8PGiokHyUqLDQsLCkuKSwsLDAsNCkuNCwpLDAsLCwsLCwsKSwsLCwpKSwsLCwsLCwsLCwsLCwsLP/AABEIAOkA2AMBIgACEQEDEQH/xAAcAAABBQEBAQAAAAAAAAAAAAAABAUGBwgCAQP/xABVEAACAQIDAwYICAkKBQIHAAABAgMAEQQSIQUHMQYTIkFRYRQyNXFzgZGyCCNCYnKhsbMzNDZSdIOSwcIVFkRUgpOiw9LwJCVTY+EX4xgmQ0ZklNH/xAAaAQABBQEAAAAAAAAAAAAAAAAAAQIDBAUG/8QAOhEAAQMCAwQHBwIGAwEAAAAAAQACAwQREiExBUFRkRMWYXGBseEUIjNTocHRQ/AGFTRCYnIkMjUj/9oADAMBAAIRAxEAPwCebwd442W8CmEy86HJs4SwTKNLg3JLd3Cq7/8AX7F5geYgy38X4y5GumbNoeGturvpd8ISQ85g1sLBZTfrvdBbzaD21UNdNQUUEkDXvbcn8lRuJurG2lv1x0mkaww63uFLnhaxzm1uvh1Ck8e+7aQtdoTYEG8I1J6zYjUd1h3VAatzkruJMsSyYyV4ywB5qMLmUHhnZgQG7gNO2p5oqOmaC9o5XKQXKjse+naYdWMsZA4oYVCnuNul7CK+MW+HaYZjz4ObqaKMhfoi2n11LeUu4ULGz4OZ3ZRcRS5el2hXUCzdlx6xVPspBsRYjQg9vZ3UtO2jqATG0ckG4U8wW+zaSFszxS34B4gMvm5vKfUb18Jd8u0zwnRfowx/vU/7NKeQ26Zto4XwjwgRDOyZTEX8W2t847fqr78sdzzYDBvifCRKEKDKIivjMFvfOeF+ymXoRJ0dhivbTfysjNNr74tpls3hAHDoiKPLp3FSdevWpFsnf/Oq2xGHSU20aNjGb/OBDD2WpByO3OnH4OPEjFCPOXGTms1srFOOcX8Xsp7/APh5P9dH/wCv/wC5UUrtn3LHAXHAEeSUYk04zfzjGkVo4oUQAgxtdwxPAluiVsOzv9XcO/3GAjNBhyL62EgOW/AdM2NtL60m5Zbnzs/BvifChJkKDJzWW+dgvHOe3spm5A7u5dpuxDc1DGQHkIucx1yIvW1tTrYXHbantjoHRGQAYRvzSZ3U+i+EJFdc2EkAzdIiVTZe0DKLt3XA76fYN+OzmcKWlUE2zNEcoFvGNiSB1cL+qmyX4P8AhcllxE4f8482Rf6OUfbVT8sOSE2zsRzMtmBGZJF8V14XHYRwI6u/QmtFT0NQ7DGSD++KUlwV5YvfTsxFzLK8h4ZUifN5+mFFvXTTHv8A8HfWDEAX42jOnUfH+qobyN3PHH4NMSMUI85cZOZzWyMU45xe+W/CmnY27s4jak+A58LzPOfGc3e+QqPEzC18/b1UraShBcMROHXs+iLuU+2h8ICAIeZw0rP1c4UVePElSTw6rVCcdvn2lIwKyJEAScsca2N+ps+a4Fc7wN2h2XFE5nEvOOUtzeS1hmvfMb1CKu01JSObjjbcdvqkJKkOJ3hbRdiTjJ9TeyvlF+OirYAd3ClMW9HaaggYyQ3vxWM8ewldPVUVqzuSW5CXEwrNiJeYVwGVFTM+U6gtcgLca21PbapZxTQtvI0AdyQXKjGL3mbSkQo2LkykWOUIpItbxlUN9dI8Jy3x0SMiYucKwsRzhb9ktcp/ZIqe8pdxDwwNJhZmmZAWMToAzAanIynVu4jXtqp6Kc00zT0YFu5BuFOeSO9rFYLnM98UJGDHnZXzC2hyk3Avp1dVSRPhCSZzfBpk6gJjm9uSx07qQcktyEuJhWbES8wrgMqBMz5TqC1yAlx1anttSrlLuIeKBpMLM0zICTE6AFgNTkZT43cRr21SkOz3yWda/jb8JRiUjwu/zBFCXinRhwQKrX8zBgB67V8E+EDhbi+GnA1vYxm3ZYZteqqLoqb+U0/A80YitOcmd52Cx0giidllYEiORCpNrk2Oqk2F9DwoqlN0IP8ALOGsL/hL9w5t7n7PbXtYW0KdlPLhZpa6e03ClHwg5Pj8IMp0SQ5/km7L0R3jLc/SFVLV2fCDgXmcI5azh5FCW8ZWClmvfTLlXq+VVJ10OzDemb4+aY7VPHI6APtHBqwuGniBHdnFaO3g7cfB7OnnitziBQtxcAuype3XbNe1Z15DeU8F+kRe8KvnfF5GxPni+8SqO0gHVMTTpl5pW6FKt2vKKXHbOjmmsZMzqxUWBysQDbq0tVA7woAm1cYFFhzzG30rMfrY1dO5HyQnpJveqmt5XlfGel/hWjZ7Q2rla3TPzQ7QK7NzkATY0B/OMrn+8YfYopXvRjEmx8XaxHNhwRr4rK9x7K+fJJOZ2BD3YUv62UyH7aUYqPndhsOOfBfbDcVlOd/yDJ/n907dZVTyN3xjAYJMN4KZObLnPzoW+ZmfhkNuNuNXp4d8Rztv/p85lv8ANzWvWQCdPVWtP6B+o/gq/tSmjjc1zRm4m6a0qleWe+EbQwT4fwYx5yhz86GtlYPwyDstxqx9zMAXY8BA1dpWPeecZfsUD1Vm5eA8wrSu57yNhv1v3j1NtKBkFMGxiwxfYoablNPJ7l/iJtv4jBvl5hTKqAKAQYrdLNxN7G4Pb3Uh+EFhx4NhXt0hKyg9zISR7UHspn5HflXifSYv7affhAfiWH9P/lvUDWNjq4g0WyHkUu4p73M+RoPpTfePUU5F/lVjvNP70dSvcz5Gg+lN949RTkX+VWO80/vR0wfEqO4+aDuSv4Qf4thfSv7lUfV4fCD/ABbC+lf3Ko+tbZX9MO8prtU6cl8CJsdhYmF1kmiVh80sLj2XrS/Lbb5wWz58QigtGoyg8MzMEW9uoFr27qzjyD8qYL9Ii96r33weRsT+q+9SqW0hjqYmnTL6lK3Qpfu95RvjtnxYiUKJCXVsost0YrcA8LgA1RGN2Ev8vHDW6DYwLb5jyBrfstarh3Kr/wAni73mt+21Vji5w/Km4/rqD9kqh+taZSDo55mt0AP0KDoFdvLXbpwWAnxCKC0ajKDwzMQi3t1Atf1Um3e8pHx2z455QokJdWyiwJRitwOq4A0pHvd8jYrzR/eJSTcqttjx97zEftkfurNEbfZMds8Vvonb1R3LfACHaWLjUWVZnygdSsc4HsYUyVJN48wba2MI/wCqR61AU/WpqN118BJiaTwCiKmO6bbXg21IegXE3xGnEc4Vsw8xUX7r0V3ufwmfbGH0uEEjnXhZCAe/Vh7aK5vbGHpx3flSM0Ui3/7WDYnD4cXvEjSNoLXkIC2PG9kPtFVTUr3p4ln2vis4tlYIB8xVUKfMRr66ilb9FH0dOwdnnmmHVPnIbyngv0iL3hV874fI2J/VfeJVDchvKeC/SIveFXzvh8jYn9V96lZm0P6qLvHmnN0KpPk/vJxuCgEEDosYLMA0asbsbnU0w7Y2q+JmknlIMkhzMQLC9raAcOFJK7hizMqjixC+02/fWy2KNji8AAnUpl1pnaF4NguOBjwJHrEOX7aVclF53ZGFH5+FjX2xhaTby5RHsbF+iyftEJ++ut18ubZGDP8A27fssV/dXHEXgx/5/ZTb1l9lsCOwEezStaf0D9R/BWV9twZMROn5skq+xmH7q1R/QP1H8Fa+1jcRnv8AsmN3rJa8B5hWldz3kbDfrfvHrNS8B5hWldz3kbDfrfvHqbbHwB/t9ikZqqZ23ygmwW2sZPAQJBPOoLKGFmYg6GkfKXl9i8fGkeJdGVGzjLGF6VivEdxNfLl15Uxv6RL7xpiq/FEwta8gXsM/BIVpDcx5Gg+lN949LNkbvkw+05seJXZps90KrlGcqTYjX5IpHuY8jQfSm+8eudg7wJZ9sYjAtGgSHnLOC2Y5CoFwdPlVzEokMs2DTO/ddSZZJh+EH+LYX0r+5VH1eHwg/wAWwvpW9yo1yc3Jvi8JDiBilQSoHymEki/VfOL+ytegnjgpWmQ2zKY4XKrvA414ZUljbK8bBlawNmGoNjpT7tPl/tDFxGCWdpEkygpkjGYggqOioN7gcKR8ruThwGMkwxcSFAhzBcoOZQ/C5t41uNSXc1ya8K2isjC8eGtIewycIh7bt/Yq9M+Lo+nIBsLg25JM9FdvJ3Z67P2bFG5sIIs0h7wC8h9pasxnbEnhRxKtll5wzBtDZyxe9jpxNXvvs5R+D7P5lT08ScnfzYsZD9i/26z1VDZMRLXyu/uKc7gpJtPeDtDFRNBLO0iSWBTJGMxBBUXVQeIFaG5N7PXZ+zYo3NhBFeQ94BeQ+3NVIbnOTPhW0VkYXjw1pT2F+Ea+0Fv7FWXvr5ReD7OMKnp4k83382LNIfZZf7dQV7WvlZTRADO5t2/gIbpdUBj8aZpZJW8aR2c+dyWP218KKK6ECwsExTTc8G/ljD5WK6SZrG11CMcp7RcA27qK73NITtiEhQ1llJN/FGQjMO+5A/tUVy22PjjuH3UjNFJN/WwY0lixQktJLaIxZRqEDEyZr9V1Xh2a1UlX9v02EkmAGIs3OYdgFI4ZZGVWzd2gN+3z1QNa+y34qcC+mSa7VPnIbyngv0iL3hV874vI2J/VfeJVDchvKeC/SIveFXzvi8jYn9V94lVNof1UXePNKNConur5AYHF7NWbEQCSQvICxeQaK1gLKwFQbaOx449vjDxLljXFwoq3JsuZDa5JPWatrcj5IT0k3vGoB4Pn5W27MVm/YTP/AA02GZ/TzXJsA5BGQV8ywq4IYBgeIIBHbwNexQhVsoCgcAAAB5gKrzfpj2i2dGEYqXnQXUkGwV2Oo8wrrcbjGk2a2dixWeQXYkmxCMNT5zWR7M72fpr5XtZPvnZUxy/gybTxq/8AekP7RzfxVpb+gfqP4Kz7vhgybYxXzhG3tjW/1g1oL+gfqP4K0q92KKE9n2CY3eslrwHmFaV3PeRsN+t+8es1LwHmFaV3PeRsN+t+9erm2PgD/b7FIzVVrsjYkOL5S4qHEIJIzLiiVJYaqSRqpBpfvi5FYPBYWF8NCI2aXKxDO11yMbdJj1gV5yO/KvE/Txf20+/CA/EsN6f/AC3qDpHiqiaCbYRlfLQpdxT3uZ8jQfSm+8eopyL/ACqx3mn96OpXuZ8jQfSm+8eopyL/ACqx3mn96Oqw+JUdx80p3JX8IP8AFsL6Vvcqvtk71cfhoI4YpEEcahVBiUmw7SeNWD8IP8WwvpX9yqPrS2dEySmaHgHM6prtUv25tyXGTtPOQZHy3IUKOiAo0HcBWgNz3J/wbZkbEWkxHxzdtm0jHmyAH+0azvgMGZZY4hxkdUHnchf31q7bGKGEwMsiiwghYqPRqco+oVBtZ1mMhZv+2iVvFZ83s8ovC9pyZTeOD4lOzonpn1vf1AVDa9ZiTc6k6k951Jr7YHCGWWOMcZHVB53IX99bETBDGGjQBMvdaH3O8n/BtmRuRZ8QeebtynSMfsgH+0aqTe1yi8L2nIAbxwfEp2dE9M+t7+pRWg9rYlcJgpXUALBCxUdVo1OUfUKyUzEkk6k6k951NYuzGmaZ87v3f0T3ZCy8oooroExWRuIljG0nDWztC3Nk3vcEFgOrVfsorvcRsdZcfJMwJ8HjupuLB5Lpr1noh/8AdqK5HapHtBtwCkborX3mYfPsjGDsiLadqWce7WXa1nytH/AYu/8A0JvcaslitLYx/wDm4dqR+qX7D2j4PiYJrX5qRJLDrCsGIHqFakxuFw+0cGUJ5yCdQQVNrjRlIPUQQD5xWTaeNh8sMZgwRh8Q8ak3yghkv25GBAPeBVmuonVGFzDZwSA2WmdkbKw+zsII0OSGIMxZ2v2szMx85NUxyDx4xfKY4hQcrNiJBfiFyMiX77FaiG2+WmMxa5cRiHkTjk0Vb96oAD66a8HjpImzRSPG1rZkdkNjxF1INtKhg2c9jH43Xc4Ec0FyuT4QuJ+Kwadryt+yqqPfNfX4Pk98Nil7JVb9pLfwVTOO2rNNbnpZJct7c5Iz2vxtmJtwHsr3A7WmhvzM0sWa1+bkdL24XykXtc+2pfYD7L0F8+PijFndTbfrhsu1M358EbezOn8NXl/QP1H8FZUxu0JZiGlkeUgWBkdnIHGwLE6amlf858XbL4ViLWtbn5LW4Wtm4W6qZNs90kcbMQ91AKa14DzCr/3G7fSTAHDXHOQMxK9Zjdi4YdouxU+Ydoqga++Cx0kLiSJ2jdeDIxUj1irdZTe0xYL2O5IDZagwPIfCxY6TGorCaS97tdQWtmKr1E219fC9Vtv92+jNBhVILRkyyW+TcZUU95BY27LdtQuXejtNkynFyW7Qsat+0qg/XUXlkLMWYlmJuSSSSTxJJ1JqjS7OkZKJJXXtolLsslo7cz5Gg+lN949RTkX+VWO80/vR1VOE2/iYkCR4iaNBeypNIqi+psqsANTXyi2tMshlWaVZGvmkWRg5vxu4Nzew4nqp/wDL3YpTiHvX8LlF9Fc3wg/xbC+lf3Ko+lmN2xPMAJppZQDcCSR3APC4DE2NI6uUcBp4hGTdITcp85CrfamCH/5EXvA1qXHYFJomikXMjgqym9iDxBtWQYZmRgysVZTcMpIII4EEag04/wA6cZ/W8T/fy/6qrVtC6oeHNdawSg2WiP8A0s2Z/U4/a/8AqqlsPgUi5RrFGoWNMcqqo4BVkFgL1H/504z+t4n+/l/1Ui8MfnOczvzl82fMc+bjmzXvfvop6OWPFjfe4tvQStd4/ApNE8UihkcFWU3sQeI0qNf+lmzP6nH7X/1Vnf8AnTjP63if7+X/AFUfzpxn9bxP9/L/AKqpt2VMz/rJbuulxDgvpyxwSQ7QxUUahUSZ1VRwCg6DWmeu5pmdizsWZjcsxJJJ6yTqTXFbrAWtAKYr33AyKcDOAlmE3SbXpXRbceFuFh+80U/7pcFDHsqBoR+EXPIb3Jl8V7+bLbzAUVxdY4PneRxUzdE+8rPxDFDXWCUaAk6ow4DU1kwVrvbZfwabmlVpObfIreKWymwPcTWRK2Nin3Xju+6Y9FFFFb6YiiiihCKKKKEIooooQiiiihCKKKKEIooooQiiiihCKKKKEIooooQiiiihCKKKKELQm4uMDZVwwN5pCQCej4osQdAdL6aWI670U47otnCLZGHsxbnA0pv1FzqoHYLevU9dFcPVuxTvI4lTDROXLzlImCwMsr5rsDGgUamRwQov8kaXv3VlgCtM72dmCbZOI0JMYEq27UNz6suaszVu7GDeicRrfNMfqiinHYWDV5CXXMkaM7DgNBZASOouyDTWxNqU7U2LGqPLFISgydBlN1L/ACC/BiCGsesKTpWg+siZMIHH3iMk9tPI6MygZBMtFFFW1CiiiihCKKKKEIooooQiiiihCKKKKEIooooQiiiihCKKKKEIooooQiiiihC0luf2uJ9lQqAwMF4mLDQldRlPWMpHm4UVHdwO2C+Hnw5XSJldWAOvO3uCb8QU9lFcRWswTvHb5qVuinXL2J22ZixG4RuafpG1rAXYXPC63W/VesqitO71lJ2Pi8q5jkBI7AHUs3qAJ9VZ45P7OWUzFgW5qPnMoJAIDKr3I1AAa+luHGtfZkjYad8jtAfslDC94aNSlWzHg5hUEoWV2YuHVgLrpGvOeKFIvqetzewANKmmlWOSIZrZZMyDrutjfL41rA2Nxp6648Dw5BPg7AaAssz6etlIv2A/XX1xOJGdTGGQIqIpzdOyKEDFlA6Rt1Vz1fVUr5m1MRcXXFweA4eS6ijp6hsboJQMNjY8D2pJs7Z4gXnJADK69BCL82DwkcHTORfKvVfMeoU17WiAkuLAOA2gAF+DWAFgLg6d4p68JZEeRRd0ysCddMwDk+e4F+wmvnyj2eCpliUmLoup4lY5b5c30WUoT2jvrV2fWTTVAnefdfdtuFsws+sp4oYjC0e82xvxvkeSjlFFFdYsFFFFFCEUUUUIRRRRQhFFFFCEUUUUIRRRRQhFFFFCEUUUUIRRRRQhW1uBhnMuIZXIw4ChkK3DSHxbG/RZRx43BHq9pw+D5i15nFR5xnzq+Try5cubvF9O63eKK43aRvUuupW6KT74drCHZMwKkma0K2tYFulc91lPrtWe9ibS5jExS9SMCw7U4OpHWCpIt31fm+9f+UPqB8ZFpbj0uA7D1+qs62rY2UxrqdwO8m/IJjiQVJ+UCSYd2EUpCxSul1JBP5jEcGBCdfXftr6YqUOElFgJEViAAAHHQkFl0HTVjYdTCkW19upNEGIImcZZQNEutrS95YAdHgGUnhYUtMHNYaCI35wZ5HB+SZcuRPOERWPe9uINYVfT9FQBsoAc1xDe0ZrpKKfpKzEw3Dm59h/fmk5JsQCRcFTbsIsR5q+GztvmGPm3WS6FshSTmyM1iyPdTdLjMAOsnt0U5Ta9tO3qpDi9lO5LKc7da8G7AEHygBYWGthwqLYskLg6nqCLEggHj3+qm2tHIC2aIG4uCRwTXNJmZm0GYk2AsNTfQdQ1rivWWxsdCOo15XdjRcmiiiilQiiiihCKKKKEIooooQiiiihCKKKKEIooooQiiiihCKKKKEK5twGw3AxGKNgj2hUW1JU5ma/ZqB578LalSncxAq7IhKtmzNIzdzZiCvqsPbRXFVzy+oeTxtyyUrRYJNvw2kibLMbavM6Kg7ChDs3qC2/tCs81pbe1sFMTsyZiBngBmRj1FNWHrW489qzTW7sct6Aga3zTH6p45M4RDI0smqwKHyWvna+WMEfmBiCxPVpxYUsnnNnlbpkG7XaxJc+MesjNxtrr33pgw2KeNsyMVPaD1dYPaO46Gn7BbTjmdQwWKQ6agGFm4AEH8EG4a3UX+SOFLa1FLLM2a2JjdW7+3vWvs+qjijdHfC52jt3ok+xeebNJz0iRrxIJOZjwjVCcrEjUg6AXJ6gVeNfotJYIvVbgWtYBeFzfjbhqdOFKIVEHOROhCZ8zo1+ciI6LPGflWABKMOkFWxuL0ybfy84uWVZegBdSxAtoAMwuLgA2sLEmoDENpVLT+kNLDeLXDuH40UjZTQwuH6h4ncd44pvlkZ2LMSSeJ+quch7K++HI6AJKqX6RBt0ejc+y9PUmGwgJ+OfLY6iS7BraKFy2YdeYG3ye+unLgywtyWFe+a4G1YDG68yFORQj80jHNlAe/YLgkHU9I69Q+s+2sMSbYYWMguMiD4oNISAQNCVZF0sej4xr5Ng8MGYc+StuiectqOJIy3twIFrkdR4Ukjw8RRbzsrmWzDUgQ8Mw6iwIva/AioA1h4/VGaXxbWw62DRCQ/KfmY0uRqvxY4Dq0I7TfhX0G1MHZQsJFmUm8SMWXOzutydNGCjuUdlI32dBlOXFktkzKCNC2nQLX01J9WvUa4w+BhMSs2JIc3vGOq17XJNhe3X1mjAw55/VGa++G2hhxI5ePMpRVuIUF2DXYhL2QlejcdYv1mknhMLSoxTIioMwVAc0luncZh0SSbdgAFqVDAYYkWxZUZiDmBvbqN+HUTr2jvrhMDhyzg4oqF8U2LBrBdeI4lm07F66UYQd/wBULzaWPgZCIocjHIASBoFuG1HymCRG9rgtLqc1GJxkBkiZU0VySOYVRzZIKoVVunlsdSbtm46a9x4DD3GbFNa4BAtw1v0r2FrWv1k3GhFez7MhySvHiS2S5sdPo6kgm/DQXuDpagYBln9ULt9pYUBviGZrs1yqgHMhjyWUDKAbOGGoOtr8fsdqYTMbRHL0st4I7r+EAJ16d80enAZdO9DJhIM6KMQSOmXck6AWyZQL3OpNuvhoaUQbHw7EDw2xJta3XdQNc1ranW/VcaAmmlrN9/qjNewbVw2gaHgFGbmkJOi5yBwBuGtmz+N1VHyvYDTtJh4AwHPuRke5GvTAugGtiCdOPUbG1Kzs3Cajww66g2Og10I6zw1NvrFSNc1nHPvQo6VryleIADSKjl1AFmOl9V1tfQcaSVODldCKKRPO17gEdoPCgbQP5tUP5jCDZ1x4HP6J2EpbRSZZHvfLp2UpBq3FMJNAR3ghNIWk9z08bbIgEZBKZ1ksLWkzFiD32Ya9de02bh8Vm2Yy6fFzONPnBX17+l9QorjatuGd47Sphovjv2240WCjgU28IchiGsciAMRbrBJAP/mqEqyt/O0s+0I4gdIYhcaaNISx14+KEqta6fZkeCnb25/vwUbtUUGirA3U8gsPtLwjn2kHNc1l5tgvj573upv4gq3NM2Fhe7QJuqj/ACnxyFskbhwEijzKSQVjRUve+uYre3ULVH6n27vd7Hj8ZiFkZhBhmIIU2ZiWZUXNbQWQkka8OFSrlNut2fLgpp9ntZ4A5OWUyIxj1dGzEkNYaEEdXGs6KenpD0Ivmbk9ruKmkkfKQ47gB4BU4EJXQE6nh5lpZst0jYmWDnQeo3FuP7yPZU53W7ucPjIZMViyeZRiqqGyA5QGd3YahRfqI4G9K94O7XBx4EY7AN8WMpKhzIjIxy5lZrkEEi+p6+FTvrYul6E3ve191+F1FhOqhX8oQAELhOIA1N+Fuvj1a2431rl8XADGVw19CJEsQNShsDfU9F7HS2cDqqxuSW6DA4nAYfETPMrSIGa0iKoJuNLpoPXTdtDdlgl2tg8JG8jRTxys55xCwKKzCxC2HijiKhFXAXFvvZXvru8UtioUMZBnZjhTbKoCXOrXJY5h4twRrrw6r0HGwXP/AAmlwRYnQa3B7b3At1WHZVq4zcTgWDpDiJVlUX6Txva/ilkCg2PnFQbkDyAjxW0MRhMXnUwI9+bYA51dU4lTddSeHZSsq4Htc8E5a6/lFio/NiojGyrhSrnQMDcAcOvrtxPWRelA2jh/6kbXN9T3WFuy44fXqamnJHdZhMVitoRSNMFwswjjyuoJXpeMShueiOFqqyeMB2A4Akew2qeJ8cri1t8rcd/ikT54fDYjwTTq11GgFieLdep11vxr5HGR3QjCgEFs3YVZSoFjwtoe437dJZuv3d4baME8k5lBjcKvNsqixXNrdTc3o2Hu7w02w5ccxlEyJOwAZcl4yQtxlv1a61G6ohY4tN8iBv3+KWyir42EqQMIASLXudPo9nWb947BXuFx0ShQ+GZ7KoscoUMAAzeLc5iM2p67W66nvIDdTg8bs+PEzvMrMZAcroqgI5UcUNtB20l5V7tcFh8Xs+KGSRlxM3NyXkRiFug6OVdD0jxvwpntUBeY87i/Hd4otvULlxsRsPBbKGzXHjW6xe1jwGh0OpI1pNtPECQLliKWveyKLk/R6tBx67m+tP8AvR5GwbOxMUUBcq8Wc84QxvmZdLKNLCnPdtu7w20MJiJpjIGicquRlAsED6gqb6mpunibEJ87JLZ2UAEZAa4I06/OK+NdQLcr3kfXV8y7jdmr40s69l5ox9sdPqKuOntjvnwQBdUJXDwg9Xs41a/JvdjhMRtLH4Znl5rDc1zZV1zHOLnMcpB9QFOW3dymFOGlkwU8jSRhjlZ0kVimpQlVBVuruPEVBJX05OB++2o4pbFUwq2HG9e0A0VpAWFgmq9twGMZsFPGR0Umup+moJH1X9dFJPg94sczi479IOj214FSt+ziv+9KK43aAtUv71K3RQbe+ynbGIy/9sNw8bm1va3db2GobUz3vtGdrz82LWCc5x1kyjMRfuy+yoZXVUnwGdwUZ1RVx/B4/pv6j/NqnKuT4PH9N/Uf5tV9p/0zvDzCG6pduQ/C7T9OvvS0bs/Iu0fSYv7paNyH4Xafp196Wjdn5F2j6TFfdLWRUf8AeTvZ5J43LjddGX5OYpVF2PhIAHG5jFhXP/2d+qH39R7chywGHnOEkNo8QQUJ4CYC1v7YsPOq9tIt7fJJsFis8eYYbEEsqgnKr8XjtwAucwHYT2VYMN6oxuNruDh223JL5XUw2oP/AJPT0UP3q1A9zw/5zhvNN91JVtcmpcMvJ7DHGBThxEmfOpZfG6N1AJPSy1FNl4jAPyiwR2cIxFzUobm0KDPkl4gga2trTIpbRzR4T/fnu0QRopBgXP8AOrEDqODW/qMdqbeRP5TbT+i/vRVKcNyWlXbk2OJTmmw6xKLnOW6N7i2g6PbUQ3e4tZeUe0nQ3UrJYjgcska3Hsqu1wcx5G6MDxyS/lPu7fyhtn9KH+ZWfcX+Ef6Tfaa1RsLGYR5sUuGCCVJAMRljKkya+MSBnOjai9ZXxf4R/pN9pq/sx+OR5tbJvkkcrp3A/imL9KvuUckvyTxHo8X9rV78H8/8Li7/APVX3BUi2ni8LJsHFtggogMM+UIhjW4BzdEgW1v1VSqX2qHtt/c3Pn+Uo0Uc5O/kjN6PE++1VbyFH/NMF+kRe8KubdpJCvJ4HE5eYHP85mBK5Oca9wOIqK7WxezX2psr+ThELYgc7zcbJ8qPJfMov8qrUMtnzMwnMuz3DXVIRok2/wD/AB/D+g/jen7cb5OxvpD90tMO/wD/AB/D+g/jen7cb5OxvpD90tJJ/wCe3w80f3KlcL4yedftFXL8IYfF4L6U32JVNYXxk86/aK09y1xWzUEX8oiIglub5yNn10zWyqbfJqxXSdHUROsTrkNdEjdCq6+D0PjsZ9CH3nqRbpvE2p+lzfZSPdNJA209qHC5eYPNGPKCq5btwBtYXvTvtrB8xs7FnZHNMXaZ525xnfNb43JqRzgHySRbsvxzqp+KV7dMWDXdpqnDRZ2FFAorqVGrR3A4uNcbOjfhJIhkPVZGu48+qn1GivhuGwOfaMkn/ShbqPF2C8eA0B49tFcjtW3tJtwClbok+/HBZNqZwpAkijJPUWF1Nj3ALp//AGq9qe77J1bazhbXWONXt+fYtr2nKyfVUCro6K/s7L8Aozqptuk5PQYzHvFiI+cQQu4XMy9IMgBupB4MfbVk7r9nRwbR2vFEuWOOSFVW5NhZ9Lkk9dVzuZ2tHBtRecIUSxvECdBnYqygnvyW85FXPs/YiYCfaGMklAjxBSQ3FsgjU3uSdbljb1CsjaUhEj2EnNosO24TmqI7kPwu0/Tr70tG7PyLtH0mK+6Wm/cXtpDicbGTlaZllRSdSAXzAdpAdT7eypOmxU2RsjGrJKGDmdwbZbmVciIATq2g9pqGqNpnsOpLLeCUaKEcheRuFn2HiMVJFeeMTlJA7qQY0DIQFYDQ68KkvKfGeHclxiJReQRxyX/7iOIy3r6X7VJtzTpiNkYnB5wJCZQRxIWVAqvbrF7j1Uq5bYVNncnRg3kDOQsS6WzMZBIxC3vYC/1dtPleTU4STcSC3d2JBok20/yPT0UP3q1A9z/lnDeab7qSrZ5N8n1x3J7D4Z2ZFkijuy2uMrZxa4I+TUZ2XyHj2Zt/AJHJJIJExDEuFuCI3GmUDtp0VQwRzRHUl5+iCNCm7e7y0xkOPlw0WIeOExx9FQoPSXpdK2YX7jSfcF5Qn/Rz78dNu+vyxJ6OL3actwXlCf8ARz78dWSxrdn3A1aEl/eU63b+UNs/pQ/zKz7i/wAI/wBJvtNaC3ceUNs/pQ/jrPuL/CP9JvtNO2f8aTuZ5Idorp3A/imL9KvuUckvyTxHo8X9rUbgfxTF+lX3BRyS/JPEejxf2tVGo+K//dn3SjRHJ38kZvR4n32qruQvlTBfpEXvCrk3a7JXFcnhAxKrLz6Era4BkYXF9L1F9qbvItmbR2WYpZJOdxKg5wumVkItlA/OqeKoYx80Z1Jdb6oI0KS7/wD8fw/oP43p+3G+Tsb6Q/dLUo5a7sodpTJLLLLGUTIAgS1rlrnMp16VM25zZwjh2jACSqYqSIE2vZVCXPVewqsahj6LoxqLX5pbe9dUNhfGTzr9oq5fhDfg8F9Kb7Epn5d7qYNnYZJ45pXbnYkyuEtZideioN9Ks/lxyCi2mIhLJJHzRYjIF1zWBvmB/NFWp6yJ0sUw0GLyCQA2IVefB6/DYz6EPvPUh3VLeLao7cXP9lfDdZsNcHtTaeHRmZYhAAzWubgtrYW+VX33Qvc7UTr8LkP7Vx/DVWqcHmVw0sw+SUblQK8BXtdOtiR2Ej2aVzXThRqztwmPK46aLS0sOY663jYWt2/hGrym/cptRYdqqrAnno3iUi2jaSAnutGR6xXlcntZtqi/EBSN0STe3g5U2tO0i25wq8ZGoaMKEUjv6NiOo3qI8y35p9hqxdr7RfaEz4iZljRLIDlvlUklI1A1dvGPtJIFNOKjjFikhe97goUI+sgg9x6uFV2/xE6Nga2O9hx4di6GLYYd8R9j2C4HjoohzDfmn2GleK2jiJECSSTui8Fd5GUW4WUmwp8tXoHnpD/EzjmYhz9FY6vM+YeXqozGrqQVDAg3BAIIPaCNQaUY7H4ia3PSTS5eHOM7282Ym1PtqLUdZnXv0Q5+iTq8z5h5eqjuGkljYPGZEYcGQsrDzEa11jMTNM2aVpZG4ZnLubdl2vpUgt/vuopOsrr36Ic/RHV5nzDy9VGwHHDP/irwq979O/b0vtqY4LA86zKL3EZYAC5ZgAcoHfcn1Urj2Gp5/wCNF4WkAGnTWNXa4N+N1XTsJI4U8fxJIf0hz9FE7YkLcjIeSgTRMeIY+cGhY3HAMPMCKnJ2MRHA5b8M+UjTohjZTxvqAx1twFKxydTwowmQhcmfMwCm5IXKQ1ranrt++l6xyfKHP0TDsaAfqHfu4KvArjhn/wAVc8w35rew1N8NswM6LnIzz8ze1iB0elYnQ9LgeylUOwQ0/N5ntkR8uUc4M5VcrLewK5sx+aOFA/iST5Q5+ic7YsLdZDy9VAFRxwDDzXFAR7Ws1uzW3sqcfyQBDK5LZo5DHYC40t0iRew17bd5rzaWyhFHG4ZjnCmzADxkWQlCD0lGfKT2ijrJIP0hz9Eo2JCTYSHl6qEKrjhnHmzCgq/Xn0+lUlopnWd/yhz9FN1dZ8w8vVRv4z5/+KvArjhnH7VSWijrM/5Q5+iOrrPmHl6qNMrnjnPnzGvfjPn/AOKpJJobHzUA0vWV9r9EOfok6vM06Q8vVRoK/wA//FQqOOAcebMKktdSJYkdlJ1mf8oc/RHV5nzDy9VFuZb81vYaOZb81vYak9FL1nf8sc/RL1eZ8w8vVKd0SR/yxh+duCM5T0mU5b+rN67V7XzwOKaKWOVNHjYMp7x+4i48xoqnU7VZVOD3DCbWtqqsmwp2G0ZBHJK8IglhMQKh1fOoZgocMoVlzNYBhlBAJF7tbXQpMbsh4ipksp/NzqW85VSSo8/GvgeB81cw8KwQ8t0XVGK51yvf9m6dX2orRRxkOAoVWVXAVgGZywUjSQ5rX7vVS5uUqeEGYREExNGygjKT4qm3YFCi1+KjhUfooxlNdTxnUcfrqnuPlCAjjK7ZnlbpOCDzqc3Z9OkR43Vc24V3iOUqthuZ5s35uOPOWBuIyrLmFtRcP1/L7qYaKOkck9liJBtoeJT8eUo51JArArJLIOkCVMihRGlxYRqRcA027Vx4mkDhcgyouW9wMoANuxb3sOoaUjopC8kWKeyBjDiAzX0ke1tAdF6u4VwJfmj2f+a9k/cv2CvKaCOCkw3XPPfMHsoaf5g9hruvKcHt4JCw21XPP/MHsNAn+YPZXRooxt4IwHivDNb5I9n/AJoM3zR7KK9NAcOCSx4rnn/mivTN80eygV7RiHBLhPFCy/NHsrrnO4ez/wA1waBTSnWslWD2gYZTIqq2jCzcNTe9uuk2LcySM5spYliBwF+zX/d65r2niRwGSjMLC7EV80jt19Vv305LjIxnvGHJzWa/C4UL7CCfXSGikLy43KXo22sli4uMMx5oEMtgpY9E3HSFu4fXSj+U4b35gcRpcW43IOnmHmve5NNdBpMRQYWnW/MpTjcSjhcqBLZr2trc3HsGle0kr2mk3T2tDRYL/9k="/>
          <p:cNvSpPr>
            <a:spLocks noChangeAspect="1" noChangeArrowheads="1"/>
          </p:cNvSpPr>
          <p:nvPr/>
        </p:nvSpPr>
        <p:spPr bwMode="auto">
          <a:xfrm>
            <a:off x="63500" y="-1069975"/>
            <a:ext cx="2057400" cy="2219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data:image/jpg;base64,/9j/4AAQSkZJRgABAQAAAQABAAD/2wCEAAkGBhQSEBQUExQWFRUVGRgXGBYWFRgYGRwXGB4cFhgYGBcYHCggFxkkHhUYIC8gJCcqLCwsGB4xNTAqNScrLCkBCQoKDgwOGg8PGiokHyUqLDQsLCkuKSwsLDAsNCkuNCwpLDAsLCwsLCwsKSwsLCwpKSwsLCwsLCwsLCwsLCwsLP/AABEIAOkA2AMBIgACEQEDEQH/xAAcAAABBQEBAQAAAAAAAAAAAAAABAUGBwgCAQP/xABVEAACAQIDAwYICAkKBQIHAAABAgMAEQQSIQUHMQYTIkFRYRQyNXFzgZGyCCNCYnKhsbMzNDZSdIOSwcIVFkRUgpOiw9LwJCVTY+EX4xgmQ0ZklNH/xAAaAQABBQEAAAAAAAAAAAAAAAAAAQIDBAUG/8QAOhEAAQMCAwQHBwIGAwEAAAAAAQACAwQREiExBUFRkRMWYXGBseEUIjNTocHRQ/AGFTRCYnIkMjUj/9oADAMBAAIRAxEAPwCebwd442W8CmEy86HJs4SwTKNLg3JLd3Cq7/8AX7F5geYgy38X4y5GumbNoeGturvpd8ISQ85g1sLBZTfrvdBbzaD21UNdNQUUEkDXvbcn8lRuJurG2lv1x0mkaww63uFLnhaxzm1uvh1Ck8e+7aQtdoTYEG8I1J6zYjUd1h3VAatzkruJMsSyYyV4ywB5qMLmUHhnZgQG7gNO2p5oqOmaC9o5XKQXKjse+naYdWMsZA4oYVCnuNul7CK+MW+HaYZjz4ObqaKMhfoi2n11LeUu4ULGz4OZ3ZRcRS5el2hXUCzdlx6xVPspBsRYjQg9vZ3UtO2jqATG0ckG4U8wW+zaSFszxS34B4gMvm5vKfUb18Jd8u0zwnRfowx/vU/7NKeQ26Zto4XwjwgRDOyZTEX8W2t847fqr78sdzzYDBvifCRKEKDKIivjMFvfOeF+ymXoRJ0dhivbTfysjNNr74tpls3hAHDoiKPLp3FSdevWpFsnf/Oq2xGHSU20aNjGb/OBDD2WpByO3OnH4OPEjFCPOXGTms1srFOOcX8Xsp7/APh5P9dH/wCv/wC5UUrtn3LHAXHAEeSUYk04zfzjGkVo4oUQAgxtdwxPAluiVsOzv9XcO/3GAjNBhyL62EgOW/AdM2NtL60m5Zbnzs/BvifChJkKDJzWW+dgvHOe3spm5A7u5dpuxDc1DGQHkIucx1yIvW1tTrYXHbantjoHRGQAYRvzSZ3U+i+EJFdc2EkAzdIiVTZe0DKLt3XA76fYN+OzmcKWlUE2zNEcoFvGNiSB1cL+qmyX4P8AhcllxE4f8482Rf6OUfbVT8sOSE2zsRzMtmBGZJF8V14XHYRwI6u/QmtFT0NQ7DGSD++KUlwV5YvfTsxFzLK8h4ZUifN5+mFFvXTTHv8A8HfWDEAX42jOnUfH+qobyN3PHH4NMSMUI85cZOZzWyMU45xe+W/CmnY27s4jak+A58LzPOfGc3e+QqPEzC18/b1UraShBcMROHXs+iLuU+2h8ICAIeZw0rP1c4UVePElSTw6rVCcdvn2lIwKyJEAScsca2N+ps+a4Fc7wN2h2XFE5nEvOOUtzeS1hmvfMb1CKu01JSObjjbcdvqkJKkOJ3hbRdiTjJ9TeyvlF+OirYAd3ClMW9HaaggYyQ3vxWM8ewldPVUVqzuSW5CXEwrNiJeYVwGVFTM+U6gtcgLca21PbapZxTQtvI0AdyQXKjGL3mbSkQo2LkykWOUIpItbxlUN9dI8Jy3x0SMiYucKwsRzhb9ktcp/ZIqe8pdxDwwNJhZmmZAWMToAzAanIynVu4jXtqp6Kc00zT0YFu5BuFOeSO9rFYLnM98UJGDHnZXzC2hyk3Avp1dVSRPhCSZzfBpk6gJjm9uSx07qQcktyEuJhWbES8wrgMqBMz5TqC1yAlx1anttSrlLuIeKBpMLM0zICTE6AFgNTkZT43cRr21SkOz3yWda/jb8JRiUjwu/zBFCXinRhwQKrX8zBgB67V8E+EDhbi+GnA1vYxm3ZYZteqqLoqb+U0/A80YitOcmd52Cx0giidllYEiORCpNrk2Oqk2F9DwoqlN0IP8ALOGsL/hL9w5t7n7PbXtYW0KdlPLhZpa6e03ClHwg5Pj8IMp0SQ5/km7L0R3jLc/SFVLV2fCDgXmcI5azh5FCW8ZWClmvfTLlXq+VVJ10OzDemb4+aY7VPHI6APtHBqwuGniBHdnFaO3g7cfB7OnnitziBQtxcAuype3XbNe1Z15DeU8F+kRe8KvnfF5GxPni+8SqO0gHVMTTpl5pW6FKt2vKKXHbOjmmsZMzqxUWBysQDbq0tVA7woAm1cYFFhzzG30rMfrY1dO5HyQnpJveqmt5XlfGel/hWjZ7Q2rla3TPzQ7QK7NzkATY0B/OMrn+8YfYopXvRjEmx8XaxHNhwRr4rK9x7K+fJJOZ2BD3YUv62UyH7aUYqPndhsOOfBfbDcVlOd/yDJ/n907dZVTyN3xjAYJMN4KZObLnPzoW+ZmfhkNuNuNXp4d8Rztv/p85lv8ANzWvWQCdPVWtP6B+o/gq/tSmjjc1zRm4m6a0qleWe+EbQwT4fwYx5yhz86GtlYPwyDstxqx9zMAXY8BA1dpWPeecZfsUD1Vm5eA8wrSu57yNhv1v3j1NtKBkFMGxiwxfYoablNPJ7l/iJtv4jBvl5hTKqAKAQYrdLNxN7G4Pb3Uh+EFhx4NhXt0hKyg9zISR7UHspn5HflXifSYv7affhAfiWH9P/lvUDWNjq4g0WyHkUu4p73M+RoPpTfePUU5F/lVjvNP70dSvcz5Gg+lN949RTkX+VWO80/vR0wfEqO4+aDuSv4Qf4thfSv7lUfV4fCD/ABbC+lf3Ko+tbZX9MO8prtU6cl8CJsdhYmF1kmiVh80sLj2XrS/Lbb5wWz58QigtGoyg8MzMEW9uoFr27qzjyD8qYL9Ii96r33weRsT+q+9SqW0hjqYmnTL6lK3Qpfu95RvjtnxYiUKJCXVsost0YrcA8LgA1RGN2Ev8vHDW6DYwLb5jyBrfstarh3Kr/wAni73mt+21Vji5w/Km4/rqD9kqh+taZSDo55mt0AP0KDoFdvLXbpwWAnxCKC0ajKDwzMQi3t1Atf1Um3e8pHx2z455QokJdWyiwJRitwOq4A0pHvd8jYrzR/eJSTcqttjx97zEftkfurNEbfZMds8Vvonb1R3LfACHaWLjUWVZnygdSsc4HsYUyVJN48wba2MI/wCqR61AU/WpqN118BJiaTwCiKmO6bbXg21IegXE3xGnEc4Vsw8xUX7r0V3ufwmfbGH0uEEjnXhZCAe/Vh7aK5vbGHpx3flSM0Ui3/7WDYnD4cXvEjSNoLXkIC2PG9kPtFVTUr3p4ln2vis4tlYIB8xVUKfMRr66ilb9FH0dOwdnnmmHVPnIbyngv0iL3hV874fI2J/VfeJVDchvKeC/SIveFXzvh8jYn9V96lZm0P6qLvHmnN0KpPk/vJxuCgEEDosYLMA0asbsbnU0w7Y2q+JmknlIMkhzMQLC9raAcOFJK7hizMqjixC+02/fWy2KNji8AAnUpl1pnaF4NguOBjwJHrEOX7aVclF53ZGFH5+FjX2xhaTby5RHsbF+iyftEJ++ut18ubZGDP8A27fssV/dXHEXgx/5/ZTb1l9lsCOwEezStaf0D9R/BWV9twZMROn5skq+xmH7q1R/QP1H8Fa+1jcRnv8AsmN3rJa8B5hWldz3kbDfrfvHrNS8B5hWldz3kbDfrfvHqbbHwB/t9ikZqqZ23ygmwW2sZPAQJBPOoLKGFmYg6GkfKXl9i8fGkeJdGVGzjLGF6VivEdxNfLl15Uxv6RL7xpiq/FEwta8gXsM/BIVpDcx5Gg+lN949LNkbvkw+05seJXZps90KrlGcqTYjX5IpHuY8jQfSm+8eudg7wJZ9sYjAtGgSHnLOC2Y5CoFwdPlVzEokMs2DTO/ddSZZJh+EH+LYX0r+5VH1eHwg/wAWwvpW9yo1yc3Jvi8JDiBilQSoHymEki/VfOL+ytegnjgpWmQ2zKY4XKrvA414ZUljbK8bBlawNmGoNjpT7tPl/tDFxGCWdpEkygpkjGYggqOioN7gcKR8ruThwGMkwxcSFAhzBcoOZQ/C5t41uNSXc1ya8K2isjC8eGtIewycIh7bt/Yq9M+Lo+nIBsLg25JM9FdvJ3Z67P2bFG5sIIs0h7wC8h9pasxnbEnhRxKtll5wzBtDZyxe9jpxNXvvs5R+D7P5lT08ScnfzYsZD9i/26z1VDZMRLXyu/uKc7gpJtPeDtDFRNBLO0iSWBTJGMxBBUXVQeIFaG5N7PXZ+zYo3NhBFeQ94BeQ+3NVIbnOTPhW0VkYXjw1pT2F+Ea+0Fv7FWXvr5ReD7OMKnp4k83382LNIfZZf7dQV7WvlZTRADO5t2/gIbpdUBj8aZpZJW8aR2c+dyWP218KKK6ECwsExTTc8G/ljD5WK6SZrG11CMcp7RcA27qK73NITtiEhQ1llJN/FGQjMO+5A/tUVy22PjjuH3UjNFJN/WwY0lixQktJLaIxZRqEDEyZr9V1Xh2a1UlX9v02EkmAGIs3OYdgFI4ZZGVWzd2gN+3z1QNa+y34qcC+mSa7VPnIbyngv0iL3hV874vI2J/VfeJVDchvKeC/SIveFXzvi8jYn9V94lVNof1UXePNKNConur5AYHF7NWbEQCSQvICxeQaK1gLKwFQbaOx449vjDxLljXFwoq3JsuZDa5JPWatrcj5IT0k3vGoB4Pn5W27MVm/YTP/AA02GZ/TzXJsA5BGQV8ywq4IYBgeIIBHbwNexQhVsoCgcAAAB5gKrzfpj2i2dGEYqXnQXUkGwV2Oo8wrrcbjGk2a2dixWeQXYkmxCMNT5zWR7M72fpr5XtZPvnZUxy/gybTxq/8AekP7RzfxVpb+gfqP4Kz7vhgybYxXzhG3tjW/1g1oL+gfqP4K0q92KKE9n2CY3eslrwHmFaV3PeRsN+t+8es1LwHmFaV3PeRsN+t+9erm2PgD/b7FIzVVrsjYkOL5S4qHEIJIzLiiVJYaqSRqpBpfvi5FYPBYWF8NCI2aXKxDO11yMbdJj1gV5yO/KvE/Txf20+/CA/EsN6f/AC3qDpHiqiaCbYRlfLQpdxT3uZ8jQfSm+8eopyL/ACqx3mn96OpXuZ8jQfSm+8eopyL/ACqx3mn96Oqw+JUdx80p3JX8IP8AFsL6Vvcqvtk71cfhoI4YpEEcahVBiUmw7SeNWD8IP8WwvpX9yqPrS2dEySmaHgHM6prtUv25tyXGTtPOQZHy3IUKOiAo0HcBWgNz3J/wbZkbEWkxHxzdtm0jHmyAH+0azvgMGZZY4hxkdUHnchf31q7bGKGEwMsiiwghYqPRqco+oVBtZ1mMhZv+2iVvFZ83s8ovC9pyZTeOD4lOzonpn1vf1AVDa9ZiTc6k6k951Jr7YHCGWWOMcZHVB53IX99bETBDGGjQBMvdaH3O8n/BtmRuRZ8QeebtynSMfsgH+0aqTe1yi8L2nIAbxwfEp2dE9M+t7+pRWg9rYlcJgpXUALBCxUdVo1OUfUKyUzEkk6k6k951NYuzGmaZ87v3f0T3ZCy8oooroExWRuIljG0nDWztC3Nk3vcEFgOrVfsorvcRsdZcfJMwJ8HjupuLB5Lpr1noh/8AdqK5HapHtBtwCkborX3mYfPsjGDsiLadqWce7WXa1nytH/AYu/8A0JvcaslitLYx/wDm4dqR+qX7D2j4PiYJrX5qRJLDrCsGIHqFakxuFw+0cGUJ5yCdQQVNrjRlIPUQQD5xWTaeNh8sMZgwRh8Q8ak3yghkv25GBAPeBVmuonVGFzDZwSA2WmdkbKw+zsII0OSGIMxZ2v2szMx85NUxyDx4xfKY4hQcrNiJBfiFyMiX77FaiG2+WmMxa5cRiHkTjk0Vb96oAD66a8HjpImzRSPG1rZkdkNjxF1INtKhg2c9jH43Xc4Ec0FyuT4QuJ+Kwadryt+yqqPfNfX4Pk98Nil7JVb9pLfwVTOO2rNNbnpZJct7c5Iz2vxtmJtwHsr3A7WmhvzM0sWa1+bkdL24XykXtc+2pfYD7L0F8+PijFndTbfrhsu1M358EbezOn8NXl/QP1H8FZUxu0JZiGlkeUgWBkdnIHGwLE6amlf858XbL4ViLWtbn5LW4Wtm4W6qZNs90kcbMQ91AKa14DzCr/3G7fSTAHDXHOQMxK9Zjdi4YdouxU+Ydoqga++Cx0kLiSJ2jdeDIxUj1irdZTe0xYL2O5IDZagwPIfCxY6TGorCaS97tdQWtmKr1E219fC9Vtv92+jNBhVILRkyyW+TcZUU95BY27LdtQuXejtNkynFyW7Qsat+0qg/XUXlkLMWYlmJuSSSSTxJJ1JqjS7OkZKJJXXtolLsslo7cz5Gg+lN949RTkX+VWO80/vR1VOE2/iYkCR4iaNBeypNIqi+psqsANTXyi2tMshlWaVZGvmkWRg5vxu4Nzew4nqp/wDL3YpTiHvX8LlF9Fc3wg/xbC+lf3Ko+lmN2xPMAJppZQDcCSR3APC4DE2NI6uUcBp4hGTdITcp85CrfamCH/5EXvA1qXHYFJomikXMjgqym9iDxBtWQYZmRgysVZTcMpIII4EEag04/wA6cZ/W8T/fy/6qrVtC6oeHNdawSg2WiP8A0s2Z/U4/a/8AqqlsPgUi5RrFGoWNMcqqo4BVkFgL1H/504z+t4n+/l/1Ui8MfnOczvzl82fMc+bjmzXvfvop6OWPFjfe4tvQStd4/ApNE8UihkcFWU3sQeI0qNf+lmzP6nH7X/1Vnf8AnTjP63if7+X/AFUfzpxn9bxP9/L/AKqpt2VMz/rJbuulxDgvpyxwSQ7QxUUahUSZ1VRwCg6DWmeu5pmdizsWZjcsxJJJ6yTqTXFbrAWtAKYr33AyKcDOAlmE3SbXpXRbceFuFh+80U/7pcFDHsqBoR+EXPIb3Jl8V7+bLbzAUVxdY4PneRxUzdE+8rPxDFDXWCUaAk6ow4DU1kwVrvbZfwabmlVpObfIreKWymwPcTWRK2Nin3Xju+6Y9FFFFb6YiiiihCKKKKEIooooQiiiihCKKKKEIooooQiiiihCKKKKEIooooQiiiihCKKKKELQm4uMDZVwwN5pCQCej4osQdAdL6aWI670U47otnCLZGHsxbnA0pv1FzqoHYLevU9dFcPVuxTvI4lTDROXLzlImCwMsr5rsDGgUamRwQov8kaXv3VlgCtM72dmCbZOI0JMYEq27UNz6suaszVu7GDeicRrfNMfqiinHYWDV5CXXMkaM7DgNBZASOouyDTWxNqU7U2LGqPLFISgydBlN1L/ACC/BiCGsesKTpWg+siZMIHH3iMk9tPI6MygZBMtFFFW1CiiiihCKKKKEIooooQiiiihCKKKKEIooooQiiiihCKKKKEIooooQiiiihC0luf2uJ9lQqAwMF4mLDQldRlPWMpHm4UVHdwO2C+Hnw5XSJldWAOvO3uCb8QU9lFcRWswTvHb5qVuinXL2J22ZixG4RuafpG1rAXYXPC63W/VesqitO71lJ2Pi8q5jkBI7AHUs3qAJ9VZ45P7OWUzFgW5qPnMoJAIDKr3I1AAa+luHGtfZkjYad8jtAfslDC94aNSlWzHg5hUEoWV2YuHVgLrpGvOeKFIvqetzewANKmmlWOSIZrZZMyDrutjfL41rA2Nxp6648Dw5BPg7AaAssz6etlIv2A/XX1xOJGdTGGQIqIpzdOyKEDFlA6Rt1Vz1fVUr5m1MRcXXFweA4eS6ijp6hsboJQMNjY8D2pJs7Z4gXnJADK69BCL82DwkcHTORfKvVfMeoU17WiAkuLAOA2gAF+DWAFgLg6d4p68JZEeRRd0ysCddMwDk+e4F+wmvnyj2eCpliUmLoup4lY5b5c30WUoT2jvrV2fWTTVAnefdfdtuFsws+sp4oYjC0e82xvxvkeSjlFFFdYsFFFFFCEUUUUIRRRRQhFFFFCEUUUUIRRRRQhFFFFCEUUUUIRRRRQhW1uBhnMuIZXIw4ChkK3DSHxbG/RZRx43BHq9pw+D5i15nFR5xnzq+Try5cubvF9O63eKK43aRvUuupW6KT74drCHZMwKkma0K2tYFulc91lPrtWe9ibS5jExS9SMCw7U4OpHWCpIt31fm+9f+UPqB8ZFpbj0uA7D1+qs62rY2UxrqdwO8m/IJjiQVJ+UCSYd2EUpCxSul1JBP5jEcGBCdfXftr6YqUOElFgJEViAAAHHQkFl0HTVjYdTCkW19upNEGIImcZZQNEutrS95YAdHgGUnhYUtMHNYaCI35wZ5HB+SZcuRPOERWPe9uINYVfT9FQBsoAc1xDe0ZrpKKfpKzEw3Dm59h/fmk5JsQCRcFTbsIsR5q+GztvmGPm3WS6FshSTmyM1iyPdTdLjMAOsnt0U5Ta9tO3qpDi9lO5LKc7da8G7AEHygBYWGthwqLYskLg6nqCLEggHj3+qm2tHIC2aIG4uCRwTXNJmZm0GYk2AsNTfQdQ1rivWWxsdCOo15XdjRcmiiiilQiiiihCKKKKEIooooQiiiihCKKKKEIooooQiiiihCKKKKEK5twGw3AxGKNgj2hUW1JU5ma/ZqB578LalSncxAq7IhKtmzNIzdzZiCvqsPbRXFVzy+oeTxtyyUrRYJNvw2kibLMbavM6Kg7ChDs3qC2/tCs81pbe1sFMTsyZiBngBmRj1FNWHrW489qzTW7sct6Aga3zTH6p45M4RDI0smqwKHyWvna+WMEfmBiCxPVpxYUsnnNnlbpkG7XaxJc+MesjNxtrr33pgw2KeNsyMVPaD1dYPaO46Gn7BbTjmdQwWKQ6agGFm4AEH8EG4a3UX+SOFLa1FLLM2a2JjdW7+3vWvs+qjijdHfC52jt3ok+xeebNJz0iRrxIJOZjwjVCcrEjUg6AXJ6gVeNfotJYIvVbgWtYBeFzfjbhqdOFKIVEHOROhCZ8zo1+ciI6LPGflWABKMOkFWxuL0ybfy84uWVZegBdSxAtoAMwuLgA2sLEmoDENpVLT+kNLDeLXDuH40UjZTQwuH6h4ncd44pvlkZ2LMSSeJ+quch7K++HI6AJKqX6RBt0ejc+y9PUmGwgJ+OfLY6iS7BraKFy2YdeYG3ye+unLgywtyWFe+a4G1YDG68yFORQj80jHNlAe/YLgkHU9I69Q+s+2sMSbYYWMguMiD4oNISAQNCVZF0sej4xr5Ng8MGYc+StuiectqOJIy3twIFrkdR4Ukjw8RRbzsrmWzDUgQ8Mw6iwIva/AioA1h4/VGaXxbWw62DRCQ/KfmY0uRqvxY4Dq0I7TfhX0G1MHZQsJFmUm8SMWXOzutydNGCjuUdlI32dBlOXFktkzKCNC2nQLX01J9WvUa4w+BhMSs2JIc3vGOq17XJNhe3X1mjAw55/VGa++G2hhxI5ePMpRVuIUF2DXYhL2QlejcdYv1mknhMLSoxTIioMwVAc0luncZh0SSbdgAFqVDAYYkWxZUZiDmBvbqN+HUTr2jvrhMDhyzg4oqF8U2LBrBdeI4lm07F66UYQd/wBULzaWPgZCIocjHIASBoFuG1HymCRG9rgtLqc1GJxkBkiZU0VySOYVRzZIKoVVunlsdSbtm46a9x4DD3GbFNa4BAtw1v0r2FrWv1k3GhFez7MhySvHiS2S5sdPo6kgm/DQXuDpagYBln9ULt9pYUBviGZrs1yqgHMhjyWUDKAbOGGoOtr8fsdqYTMbRHL0st4I7r+EAJ16d80enAZdO9DJhIM6KMQSOmXck6AWyZQL3OpNuvhoaUQbHw7EDw2xJta3XdQNc1ranW/VcaAmmlrN9/qjNewbVw2gaHgFGbmkJOi5yBwBuGtmz+N1VHyvYDTtJh4AwHPuRke5GvTAugGtiCdOPUbG1Kzs3Cajww66g2Og10I6zw1NvrFSNc1nHPvQo6VryleIADSKjl1AFmOl9V1tfQcaSVODldCKKRPO17gEdoPCgbQP5tUP5jCDZ1x4HP6J2EpbRSZZHvfLp2UpBq3FMJNAR3ghNIWk9z08bbIgEZBKZ1ksLWkzFiD32Ya9de02bh8Vm2Yy6fFzONPnBX17+l9QorjatuGd47Sphovjv2240WCjgU28IchiGsciAMRbrBJAP/mqEqyt/O0s+0I4gdIYhcaaNISx14+KEqta6fZkeCnb25/vwUbtUUGirA3U8gsPtLwjn2kHNc1l5tgvj573upv4gq3NM2Fhe7QJuqj/ACnxyFskbhwEijzKSQVjRUve+uYre3ULVH6n27vd7Hj8ZiFkZhBhmIIU2ZiWZUXNbQWQkka8OFSrlNut2fLgpp9ntZ4A5OWUyIxj1dGzEkNYaEEdXGs6KenpD0Ivmbk9ruKmkkfKQ47gB4BU4EJXQE6nh5lpZst0jYmWDnQeo3FuP7yPZU53W7ucPjIZMViyeZRiqqGyA5QGd3YahRfqI4G9K94O7XBx4EY7AN8WMpKhzIjIxy5lZrkEEi+p6+FTvrYul6E3ve191+F1FhOqhX8oQAELhOIA1N+Fuvj1a2431rl8XADGVw19CJEsQNShsDfU9F7HS2cDqqxuSW6DA4nAYfETPMrSIGa0iKoJuNLpoPXTdtDdlgl2tg8JG8jRTxys55xCwKKzCxC2HijiKhFXAXFvvZXvru8UtioUMZBnZjhTbKoCXOrXJY5h4twRrrw6r0HGwXP/AAmlwRYnQa3B7b3At1WHZVq4zcTgWDpDiJVlUX6Txva/ilkCg2PnFQbkDyAjxW0MRhMXnUwI9+bYA51dU4lTddSeHZSsq4Htc8E5a6/lFio/NiojGyrhSrnQMDcAcOvrtxPWRelA2jh/6kbXN9T3WFuy44fXqamnJHdZhMVitoRSNMFwswjjyuoJXpeMShueiOFqqyeMB2A4Akew2qeJ8cri1t8rcd/ikT54fDYjwTTq11GgFieLdep11vxr5HGR3QjCgEFs3YVZSoFjwtoe437dJZuv3d4baME8k5lBjcKvNsqixXNrdTc3o2Hu7w02w5ccxlEyJOwAZcl4yQtxlv1a61G6ohY4tN8iBv3+KWyir42EqQMIASLXudPo9nWb947BXuFx0ShQ+GZ7KoscoUMAAzeLc5iM2p67W66nvIDdTg8bs+PEzvMrMZAcroqgI5UcUNtB20l5V7tcFh8Xs+KGSRlxM3NyXkRiFug6OVdD0jxvwpntUBeY87i/Hd4otvULlxsRsPBbKGzXHjW6xe1jwGh0OpI1pNtPECQLliKWveyKLk/R6tBx67m+tP8AvR5GwbOxMUUBcq8Wc84QxvmZdLKNLCnPdtu7w20MJiJpjIGicquRlAsED6gqb6mpunibEJ87JLZ2UAEZAa4I06/OK+NdQLcr3kfXV8y7jdmr40s69l5ox9sdPqKuOntjvnwQBdUJXDwg9Xs41a/JvdjhMRtLH4Znl5rDc1zZV1zHOLnMcpB9QFOW3dymFOGlkwU8jSRhjlZ0kVimpQlVBVuruPEVBJX05OB++2o4pbFUwq2HG9e0A0VpAWFgmq9twGMZsFPGR0Umup+moJH1X9dFJPg94sczi479IOj214FSt+ziv+9KK43aAtUv71K3RQbe+ynbGIy/9sNw8bm1va3db2GobUz3vtGdrz82LWCc5x1kyjMRfuy+yoZXVUnwGdwUZ1RVx/B4/pv6j/NqnKuT4PH9N/Uf5tV9p/0zvDzCG6pduQ/C7T9OvvS0bs/Iu0fSYv7paNyH4Xafp196Wjdn5F2j6TFfdLWRUf8AeTvZ5J43LjddGX5OYpVF2PhIAHG5jFhXP/2d+qH39R7chywGHnOEkNo8QQUJ4CYC1v7YsPOq9tIt7fJJsFis8eYYbEEsqgnKr8XjtwAucwHYT2VYMN6oxuNruDh223JL5XUw2oP/AJPT0UP3q1A9zw/5zhvNN91JVtcmpcMvJ7DHGBThxEmfOpZfG6N1AJPSy1FNl4jAPyiwR2cIxFzUobm0KDPkl4gga2trTIpbRzR4T/fnu0QRopBgXP8AOrEDqODW/qMdqbeRP5TbT+i/vRVKcNyWlXbk2OJTmmw6xKLnOW6N7i2g6PbUQ3e4tZeUe0nQ3UrJYjgcska3Hsqu1wcx5G6MDxyS/lPu7fyhtn9KH+ZWfcX+Ef6Tfaa1RsLGYR5sUuGCCVJAMRljKkya+MSBnOjai9ZXxf4R/pN9pq/sx+OR5tbJvkkcrp3A/imL9KvuUckvyTxHo8X9rV78H8/8Li7/APVX3BUi2ni8LJsHFtggogMM+UIhjW4BzdEgW1v1VSqX2qHtt/c3Pn+Uo0Uc5O/kjN6PE++1VbyFH/NMF+kRe8KubdpJCvJ4HE5eYHP85mBK5Oca9wOIqK7WxezX2psr+ThELYgc7zcbJ8qPJfMov8qrUMtnzMwnMuz3DXVIRok2/wD/AB/D+g/jen7cb5OxvpD90tMO/wD/AB/D+g/jen7cb5OxvpD90tJJ/wCe3w80f3KlcL4yedftFXL8IYfF4L6U32JVNYXxk86/aK09y1xWzUEX8oiIglub5yNn10zWyqbfJqxXSdHUROsTrkNdEjdCq6+D0PjsZ9CH3nqRbpvE2p+lzfZSPdNJA209qHC5eYPNGPKCq5btwBtYXvTvtrB8xs7FnZHNMXaZ525xnfNb43JqRzgHySRbsvxzqp+KV7dMWDXdpqnDRZ2FFAorqVGrR3A4uNcbOjfhJIhkPVZGu48+qn1GivhuGwOfaMkn/ShbqPF2C8eA0B49tFcjtW3tJtwClbok+/HBZNqZwpAkijJPUWF1Nj3ALp//AGq9qe77J1bazhbXWONXt+fYtr2nKyfVUCro6K/s7L8Aozqptuk5PQYzHvFiI+cQQu4XMy9IMgBupB4MfbVk7r9nRwbR2vFEuWOOSFVW5NhZ9Lkk9dVzuZ2tHBtRecIUSxvECdBnYqygnvyW85FXPs/YiYCfaGMklAjxBSQ3FsgjU3uSdbljb1CsjaUhEj2EnNosO24TmqI7kPwu0/Tr70tG7PyLtH0mK+6Wm/cXtpDicbGTlaZllRSdSAXzAdpAdT7eypOmxU2RsjGrJKGDmdwbZbmVciIATq2g9pqGqNpnsOpLLeCUaKEcheRuFn2HiMVJFeeMTlJA7qQY0DIQFYDQ68KkvKfGeHclxiJReQRxyX/7iOIy3r6X7VJtzTpiNkYnB5wJCZQRxIWVAqvbrF7j1Uq5bYVNncnRg3kDOQsS6WzMZBIxC3vYC/1dtPleTU4STcSC3d2JBok20/yPT0UP3q1A9z/lnDeab7qSrZ5N8n1x3J7D4Z2ZFkijuy2uMrZxa4I+TUZ2XyHj2Zt/AJHJJIJExDEuFuCI3GmUDtp0VQwRzRHUl5+iCNCm7e7y0xkOPlw0WIeOExx9FQoPSXpdK2YX7jSfcF5Qn/Rz78dNu+vyxJ6OL3actwXlCf8ARz78dWSxrdn3A1aEl/eU63b+UNs/pQ/zKz7i/wAI/wBJvtNaC3ceUNs/pQ/jrPuL/CP9JvtNO2f8aTuZ5Idorp3A/imL9KvuUckvyTxHo8X9rUbgfxTF+lX3BRyS/JPEejxf2tVGo+K//dn3SjRHJ38kZvR4n32qruQvlTBfpEXvCrk3a7JXFcnhAxKrLz6Era4BkYXF9L1F9qbvItmbR2WYpZJOdxKg5wumVkItlA/OqeKoYx80Z1Jdb6oI0KS7/wD8fw/oP43p+3G+Tsb6Q/dLUo5a7sodpTJLLLLGUTIAgS1rlrnMp16VM25zZwjh2jACSqYqSIE2vZVCXPVewqsahj6LoxqLX5pbe9dUNhfGTzr9oq5fhDfg8F9Kb7Epn5d7qYNnYZJ45pXbnYkyuEtZideioN9Ks/lxyCi2mIhLJJHzRYjIF1zWBvmB/NFWp6yJ0sUw0GLyCQA2IVefB6/DYz6EPvPUh3VLeLao7cXP9lfDdZsNcHtTaeHRmZYhAAzWubgtrYW+VX33Qvc7UTr8LkP7Vx/DVWqcHmVw0sw+SUblQK8BXtdOtiR2Ej2aVzXThRqztwmPK46aLS0sOY663jYWt2/hGrym/cptRYdqqrAnno3iUi2jaSAnutGR6xXlcntZtqi/EBSN0STe3g5U2tO0i25wq8ZGoaMKEUjv6NiOo3qI8y35p9hqxdr7RfaEz4iZljRLIDlvlUklI1A1dvGPtJIFNOKjjFikhe97goUI+sgg9x6uFV2/xE6Nga2O9hx4di6GLYYd8R9j2C4HjoohzDfmn2GleK2jiJECSSTui8Fd5GUW4WUmwp8tXoHnpD/EzjmYhz9FY6vM+YeXqozGrqQVDAg3BAIIPaCNQaUY7H4ia3PSTS5eHOM7282Ym1PtqLUdZnXv0Q5+iTq8z5h5eqjuGkljYPGZEYcGQsrDzEa11jMTNM2aVpZG4ZnLubdl2vpUgt/vuopOsrr36Ic/RHV5nzDy9VGwHHDP/irwq979O/b0vtqY4LA86zKL3EZYAC5ZgAcoHfcn1Urj2Gp5/wCNF4WkAGnTWNXa4N+N1XTsJI4U8fxJIf0hz9FE7YkLcjIeSgTRMeIY+cGhY3HAMPMCKnJ2MRHA5b8M+UjTohjZTxvqAx1twFKxydTwowmQhcmfMwCm5IXKQ1ranrt++l6xyfKHP0TDsaAfqHfu4KvArjhn/wAVc8w35rew1N8NswM6LnIzz8ze1iB0elYnQ9LgeylUOwQ0/N5ntkR8uUc4M5VcrLewK5sx+aOFA/iST5Q5+ic7YsLdZDy9VAFRxwDDzXFAR7Ws1uzW3sqcfyQBDK5LZo5DHYC40t0iRew17bd5rzaWyhFHG4ZjnCmzADxkWQlCD0lGfKT2ijrJIP0hz9Eo2JCTYSHl6qEKrjhnHmzCgq/Xn0+lUlopnWd/yhz9FN1dZ8w8vVRv4z5/+KvArjhnH7VSWijrM/5Q5+iOrrPmHl6qNMrnjnPnzGvfjPn/AOKpJJobHzUA0vWV9r9EOfok6vM06Q8vVRoK/wA//FQqOOAcebMKktdSJYkdlJ1mf8oc/RHV5nzDy9VFuZb81vYaOZb81vYak9FL1nf8sc/RL1eZ8w8vVKd0SR/yxh+duCM5T0mU5b+rN67V7XzwOKaKWOVNHjYMp7x+4i48xoqnU7VZVOD3DCbWtqqsmwp2G0ZBHJK8IglhMQKh1fOoZgocMoVlzNYBhlBAJF7tbXQpMbsh4ipksp/NzqW85VSSo8/GvgeB81cw8KwQ8t0XVGK51yvf9m6dX2orRRxkOAoVWVXAVgGZywUjSQ5rX7vVS5uUqeEGYREExNGygjKT4qm3YFCi1+KjhUfooxlNdTxnUcfrqnuPlCAjjK7ZnlbpOCDzqc3Z9OkR43Vc24V3iOUqthuZ5s35uOPOWBuIyrLmFtRcP1/L7qYaKOkck9liJBtoeJT8eUo51JArArJLIOkCVMihRGlxYRqRcA027Vx4mkDhcgyouW9wMoANuxb3sOoaUjopC8kWKeyBjDiAzX0ke1tAdF6u4VwJfmj2f+a9k/cv2CvKaCOCkw3XPPfMHsoaf5g9hruvKcHt4JCw21XPP/MHsNAn+YPZXRooxt4IwHivDNb5I9n/AJoM3zR7KK9NAcOCSx4rnn/mivTN80eygV7RiHBLhPFCy/NHsrrnO4ez/wA1waBTSnWslWD2gYZTIqq2jCzcNTe9uuk2LcySM5spYliBwF+zX/d65r2niRwGSjMLC7EV80jt19Vv305LjIxnvGHJzWa/C4UL7CCfXSGikLy43KXo22sli4uMMx5oEMtgpY9E3HSFu4fXSj+U4b35gcRpcW43IOnmHmve5NNdBpMRQYWnW/MpTjcSjhcqBLZr2trc3HsGle0kr2mk3T2tDRYL/9k="/>
          <p:cNvSpPr>
            <a:spLocks noChangeAspect="1" noChangeArrowheads="1"/>
          </p:cNvSpPr>
          <p:nvPr/>
        </p:nvSpPr>
        <p:spPr bwMode="auto">
          <a:xfrm>
            <a:off x="63500" y="-1069975"/>
            <a:ext cx="2057400" cy="2219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46619"/>
      </p:ext>
    </p:extLst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400" y="120008"/>
            <a:ext cx="7556313" cy="1116106"/>
          </a:xfrm>
        </p:spPr>
        <p:txBody>
          <a:bodyPr/>
          <a:lstStyle/>
          <a:p>
            <a:r>
              <a:rPr lang="en-US" dirty="0" smtClean="0"/>
              <a:t>My </a:t>
            </a:r>
            <a:r>
              <a:rPr lang="en-US" dirty="0"/>
              <a:t>I</a:t>
            </a:r>
            <a:r>
              <a:rPr lang="en-US" dirty="0" smtClean="0"/>
              <a:t>ndependent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218" y="1437193"/>
            <a:ext cx="5881567" cy="5264136"/>
          </a:xfrm>
        </p:spPr>
        <p:txBody>
          <a:bodyPr>
            <a:normAutofit/>
          </a:bodyPr>
          <a:lstStyle/>
          <a:p>
            <a:r>
              <a:rPr lang="en-US" b="1" dirty="0" smtClean="0"/>
              <a:t>Summary</a:t>
            </a:r>
            <a:r>
              <a:rPr lang="en-US" dirty="0" smtClean="0"/>
              <a:t>-</a:t>
            </a:r>
            <a:endParaRPr lang="en-US" dirty="0" smtClean="0"/>
          </a:p>
          <a:p>
            <a:r>
              <a:rPr lang="en-US" b="1" dirty="0" smtClean="0"/>
              <a:t>Main Characters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9218" name="AutoShape 2" descr="data:image/jpg;base64,/9j/4AAQSkZJRgABAQAAAQABAAD/2wCEAAkGBhQSEBQUExQWFRUVGRgXGBYWFRgYGRwXGB4cFhgYGBcYHCggFxkkHhUYIC8gJCcqLCwsGB4xNTAqNScrLCkBCQoKDgwOGg8PGiokHyUqLDQsLCkuKSwsLDAsNCkuNCwpLDAsLCwsLCwsKSwsLCwpKSwsLCwsLCwsLCwsLCwsLP/AABEIAOkA2AMBIgACEQEDEQH/xAAcAAABBQEBAQAAAAAAAAAAAAAABAUGBwgCAQP/xABVEAACAQIDAwYICAkKBQIHAAABAgMAEQQSIQUHMQYTIkFRYRQyNXFzgZGyCCNCYnKhsbMzNDZSdIOSwcIVFkRUgpOiw9LwJCVTY+EX4xgmQ0ZklNH/xAAaAQABBQEAAAAAAAAAAAAAAAAAAQIDBAUG/8QAOhEAAQMCAwQHBwIGAwEAAAAAAQACAwQREiExBUFRkRMWYXGBseEUIjNTocHRQ/AGFTRCYnIkMjUj/9oADAMBAAIRAxEAPwCebwd442W8CmEy86HJs4SwTKNLg3JLd3Cq7/8AX7F5geYgy38X4y5GumbNoeGturvpd8ISQ85g1sLBZTfrvdBbzaD21UNdNQUUEkDXvbcn8lRuJurG2lv1x0mkaww63uFLnhaxzm1uvh1Ck8e+7aQtdoTYEG8I1J6zYjUd1h3VAatzkruJMsSyYyV4ywB5qMLmUHhnZgQG7gNO2p5oqOmaC9o5XKQXKjse+naYdWMsZA4oYVCnuNul7CK+MW+HaYZjz4ObqaKMhfoi2n11LeUu4ULGz4OZ3ZRcRS5el2hXUCzdlx6xVPspBsRYjQg9vZ3UtO2jqATG0ckG4U8wW+zaSFszxS34B4gMvm5vKfUb18Jd8u0zwnRfowx/vU/7NKeQ26Zto4XwjwgRDOyZTEX8W2t847fqr78sdzzYDBvifCRKEKDKIivjMFvfOeF+ymXoRJ0dhivbTfysjNNr74tpls3hAHDoiKPLp3FSdevWpFsnf/Oq2xGHSU20aNjGb/OBDD2WpByO3OnH4OPEjFCPOXGTms1srFOOcX8Xsp7/APh5P9dH/wCv/wC5UUrtn3LHAXHAEeSUYk04zfzjGkVo4oUQAgxtdwxPAluiVsOzv9XcO/3GAjNBhyL62EgOW/AdM2NtL60m5Zbnzs/BvifChJkKDJzWW+dgvHOe3spm5A7u5dpuxDc1DGQHkIucx1yIvW1tTrYXHbantjoHRGQAYRvzSZ3U+i+EJFdc2EkAzdIiVTZe0DKLt3XA76fYN+OzmcKWlUE2zNEcoFvGNiSB1cL+qmyX4P8AhcllxE4f8482Rf6OUfbVT8sOSE2zsRzMtmBGZJF8V14XHYRwI6u/QmtFT0NQ7DGSD++KUlwV5YvfTsxFzLK8h4ZUifN5+mFFvXTTHv8A8HfWDEAX42jOnUfH+qobyN3PHH4NMSMUI85cZOZzWyMU45xe+W/CmnY27s4jak+A58LzPOfGc3e+QqPEzC18/b1UraShBcMROHXs+iLuU+2h8ICAIeZw0rP1c4UVePElSTw6rVCcdvn2lIwKyJEAScsca2N+ps+a4Fc7wN2h2XFE5nEvOOUtzeS1hmvfMb1CKu01JSObjjbcdvqkJKkOJ3hbRdiTjJ9TeyvlF+OirYAd3ClMW9HaaggYyQ3vxWM8ewldPVUVqzuSW5CXEwrNiJeYVwGVFTM+U6gtcgLca21PbapZxTQtvI0AdyQXKjGL3mbSkQo2LkykWOUIpItbxlUN9dI8Jy3x0SMiYucKwsRzhb9ktcp/ZIqe8pdxDwwNJhZmmZAWMToAzAanIynVu4jXtqp6Kc00zT0YFu5BuFOeSO9rFYLnM98UJGDHnZXzC2hyk3Avp1dVSRPhCSZzfBpk6gJjm9uSx07qQcktyEuJhWbES8wrgMqBMz5TqC1yAlx1anttSrlLuIeKBpMLM0zICTE6AFgNTkZT43cRr21SkOz3yWda/jb8JRiUjwu/zBFCXinRhwQKrX8zBgB67V8E+EDhbi+GnA1vYxm3ZYZteqqLoqb+U0/A80YitOcmd52Cx0giidllYEiORCpNrk2Oqk2F9DwoqlN0IP8ALOGsL/hL9w5t7n7PbXtYW0KdlPLhZpa6e03ClHwg5Pj8IMp0SQ5/km7L0R3jLc/SFVLV2fCDgXmcI5azh5FCW8ZWClmvfTLlXq+VVJ10OzDemb4+aY7VPHI6APtHBqwuGniBHdnFaO3g7cfB7OnnitziBQtxcAuype3XbNe1Z15DeU8F+kRe8KvnfF5GxPni+8SqO0gHVMTTpl5pW6FKt2vKKXHbOjmmsZMzqxUWBysQDbq0tVA7woAm1cYFFhzzG30rMfrY1dO5HyQnpJveqmt5XlfGel/hWjZ7Q2rla3TPzQ7QK7NzkATY0B/OMrn+8YfYopXvRjEmx8XaxHNhwRr4rK9x7K+fJJOZ2BD3YUv62UyH7aUYqPndhsOOfBfbDcVlOd/yDJ/n907dZVTyN3xjAYJMN4KZObLnPzoW+ZmfhkNuNuNXp4d8Rztv/p85lv8ANzWvWQCdPVWtP6B+o/gq/tSmjjc1zRm4m6a0qleWe+EbQwT4fwYx5yhz86GtlYPwyDstxqx9zMAXY8BA1dpWPeecZfsUD1Vm5eA8wrSu57yNhv1v3j1NtKBkFMGxiwxfYoablNPJ7l/iJtv4jBvl5hTKqAKAQYrdLNxN7G4Pb3Uh+EFhx4NhXt0hKyg9zISR7UHspn5HflXifSYv7affhAfiWH9P/lvUDWNjq4g0WyHkUu4p73M+RoPpTfePUU5F/lVjvNP70dSvcz5Gg+lN949RTkX+VWO80/vR0wfEqO4+aDuSv4Qf4thfSv7lUfV4fCD/ABbC+lf3Ko+tbZX9MO8prtU6cl8CJsdhYmF1kmiVh80sLj2XrS/Lbb5wWz58QigtGoyg8MzMEW9uoFr27qzjyD8qYL9Ii96r33weRsT+q+9SqW0hjqYmnTL6lK3Qpfu95RvjtnxYiUKJCXVsost0YrcA8LgA1RGN2Ev8vHDW6DYwLb5jyBrfstarh3Kr/wAni73mt+21Vji5w/Km4/rqD9kqh+taZSDo55mt0AP0KDoFdvLXbpwWAnxCKC0ajKDwzMQi3t1Atf1Um3e8pHx2z455QokJdWyiwJRitwOq4A0pHvd8jYrzR/eJSTcqttjx97zEftkfurNEbfZMds8Vvonb1R3LfACHaWLjUWVZnygdSsc4HsYUyVJN48wba2MI/wCqR61AU/WpqN118BJiaTwCiKmO6bbXg21IegXE3xGnEc4Vsw8xUX7r0V3ufwmfbGH0uEEjnXhZCAe/Vh7aK5vbGHpx3flSM0Ui3/7WDYnD4cXvEjSNoLXkIC2PG9kPtFVTUr3p4ln2vis4tlYIB8xVUKfMRr66ilb9FH0dOwdnnmmHVPnIbyngv0iL3hV874fI2J/VfeJVDchvKeC/SIveFXzvh8jYn9V96lZm0P6qLvHmnN0KpPk/vJxuCgEEDosYLMA0asbsbnU0w7Y2q+JmknlIMkhzMQLC9raAcOFJK7hizMqjixC+02/fWy2KNji8AAnUpl1pnaF4NguOBjwJHrEOX7aVclF53ZGFH5+FjX2xhaTby5RHsbF+iyftEJ++ut18ubZGDP8A27fssV/dXHEXgx/5/ZTb1l9lsCOwEezStaf0D9R/BWV9twZMROn5skq+xmH7q1R/QP1H8Fa+1jcRnv8AsmN3rJa8B5hWldz3kbDfrfvHrNS8B5hWldz3kbDfrfvHqbbHwB/t9ikZqqZ23ygmwW2sZPAQJBPOoLKGFmYg6GkfKXl9i8fGkeJdGVGzjLGF6VivEdxNfLl15Uxv6RL7xpiq/FEwta8gXsM/BIVpDcx5Gg+lN949LNkbvkw+05seJXZps90KrlGcqTYjX5IpHuY8jQfSm+8eudg7wJZ9sYjAtGgSHnLOC2Y5CoFwdPlVzEokMs2DTO/ddSZZJh+EH+LYX0r+5VH1eHwg/wAWwvpW9yo1yc3Jvi8JDiBilQSoHymEki/VfOL+ytegnjgpWmQ2zKY4XKrvA414ZUljbK8bBlawNmGoNjpT7tPl/tDFxGCWdpEkygpkjGYggqOioN7gcKR8ruThwGMkwxcSFAhzBcoOZQ/C5t41uNSXc1ya8K2isjC8eGtIewycIh7bt/Yq9M+Lo+nIBsLg25JM9FdvJ3Z67P2bFG5sIIs0h7wC8h9pasxnbEnhRxKtll5wzBtDZyxe9jpxNXvvs5R+D7P5lT08ScnfzYsZD9i/26z1VDZMRLXyu/uKc7gpJtPeDtDFRNBLO0iSWBTJGMxBBUXVQeIFaG5N7PXZ+zYo3NhBFeQ94BeQ+3NVIbnOTPhW0VkYXjw1pT2F+Ea+0Fv7FWXvr5ReD7OMKnp4k83382LNIfZZf7dQV7WvlZTRADO5t2/gIbpdUBj8aZpZJW8aR2c+dyWP218KKK6ECwsExTTc8G/ljD5WK6SZrG11CMcp7RcA27qK73NITtiEhQ1llJN/FGQjMO+5A/tUVy22PjjuH3UjNFJN/WwY0lixQktJLaIxZRqEDEyZr9V1Xh2a1UlX9v02EkmAGIs3OYdgFI4ZZGVWzd2gN+3z1QNa+y34qcC+mSa7VPnIbyngv0iL3hV874vI2J/VfeJVDchvKeC/SIveFXzvi8jYn9V94lVNof1UXePNKNConur5AYHF7NWbEQCSQvICxeQaK1gLKwFQbaOx449vjDxLljXFwoq3JsuZDa5JPWatrcj5IT0k3vGoB4Pn5W27MVm/YTP/AA02GZ/TzXJsA5BGQV8ywq4IYBgeIIBHbwNexQhVsoCgcAAAB5gKrzfpj2i2dGEYqXnQXUkGwV2Oo8wrrcbjGk2a2dixWeQXYkmxCMNT5zWR7M72fpr5XtZPvnZUxy/gybTxq/8AekP7RzfxVpb+gfqP4Kz7vhgybYxXzhG3tjW/1g1oL+gfqP4K0q92KKE9n2CY3eslrwHmFaV3PeRsN+t+8es1LwHmFaV3PeRsN+t+9erm2PgD/b7FIzVVrsjYkOL5S4qHEIJIzLiiVJYaqSRqpBpfvi5FYPBYWF8NCI2aXKxDO11yMbdJj1gV5yO/KvE/Txf20+/CA/EsN6f/AC3qDpHiqiaCbYRlfLQpdxT3uZ8jQfSm+8eopyL/ACqx3mn96OpXuZ8jQfSm+8eopyL/ACqx3mn96Oqw+JUdx80p3JX8IP8AFsL6Vvcqvtk71cfhoI4YpEEcahVBiUmw7SeNWD8IP8WwvpX9yqPrS2dEySmaHgHM6prtUv25tyXGTtPOQZHy3IUKOiAo0HcBWgNz3J/wbZkbEWkxHxzdtm0jHmyAH+0azvgMGZZY4hxkdUHnchf31q7bGKGEwMsiiwghYqPRqco+oVBtZ1mMhZv+2iVvFZ83s8ovC9pyZTeOD4lOzonpn1vf1AVDa9ZiTc6k6k951Jr7YHCGWWOMcZHVB53IX99bETBDGGjQBMvdaH3O8n/BtmRuRZ8QeebtynSMfsgH+0aqTe1yi8L2nIAbxwfEp2dE9M+t7+pRWg9rYlcJgpXUALBCxUdVo1OUfUKyUzEkk6k6k951NYuzGmaZ87v3f0T3ZCy8oooroExWRuIljG0nDWztC3Nk3vcEFgOrVfsorvcRsdZcfJMwJ8HjupuLB5Lpr1noh/8AdqK5HapHtBtwCkborX3mYfPsjGDsiLadqWce7WXa1nytH/AYu/8A0JvcaslitLYx/wDm4dqR+qX7D2j4PiYJrX5qRJLDrCsGIHqFakxuFw+0cGUJ5yCdQQVNrjRlIPUQQD5xWTaeNh8sMZgwRh8Q8ak3yghkv25GBAPeBVmuonVGFzDZwSA2WmdkbKw+zsII0OSGIMxZ2v2szMx85NUxyDx4xfKY4hQcrNiJBfiFyMiX77FaiG2+WmMxa5cRiHkTjk0Vb96oAD66a8HjpImzRSPG1rZkdkNjxF1INtKhg2c9jH43Xc4Ec0FyuT4QuJ+Kwadryt+yqqPfNfX4Pk98Nil7JVb9pLfwVTOO2rNNbnpZJct7c5Iz2vxtmJtwHsr3A7WmhvzM0sWa1+bkdL24XykXtc+2pfYD7L0F8+PijFndTbfrhsu1M358EbezOn8NXl/QP1H8FZUxu0JZiGlkeUgWBkdnIHGwLE6amlf858XbL4ViLWtbn5LW4Wtm4W6qZNs90kcbMQ91AKa14DzCr/3G7fSTAHDXHOQMxK9Zjdi4YdouxU+Ydoqga++Cx0kLiSJ2jdeDIxUj1irdZTe0xYL2O5IDZagwPIfCxY6TGorCaS97tdQWtmKr1E219fC9Vtv92+jNBhVILRkyyW+TcZUU95BY27LdtQuXejtNkynFyW7Qsat+0qg/XUXlkLMWYlmJuSSSSTxJJ1JqjS7OkZKJJXXtolLsslo7cz5Gg+lN949RTkX+VWO80/vR1VOE2/iYkCR4iaNBeypNIqi+psqsANTXyi2tMshlWaVZGvmkWRg5vxu4Nzew4nqp/wDL3YpTiHvX8LlF9Fc3wg/xbC+lf3Ko+lmN2xPMAJppZQDcCSR3APC4DE2NI6uUcBp4hGTdITcp85CrfamCH/5EXvA1qXHYFJomikXMjgqym9iDxBtWQYZmRgysVZTcMpIII4EEag04/wA6cZ/W8T/fy/6qrVtC6oeHNdawSg2WiP8A0s2Z/U4/a/8AqqlsPgUi5RrFGoWNMcqqo4BVkFgL1H/504z+t4n+/l/1Ui8MfnOczvzl82fMc+bjmzXvfvop6OWPFjfe4tvQStd4/ApNE8UihkcFWU3sQeI0qNf+lmzP6nH7X/1Vnf8AnTjP63if7+X/AFUfzpxn9bxP9/L/AKqpt2VMz/rJbuulxDgvpyxwSQ7QxUUahUSZ1VRwCg6DWmeu5pmdizsWZjcsxJJJ6yTqTXFbrAWtAKYr33AyKcDOAlmE3SbXpXRbceFuFh+80U/7pcFDHsqBoR+EXPIb3Jl8V7+bLbzAUVxdY4PneRxUzdE+8rPxDFDXWCUaAk6ow4DU1kwVrvbZfwabmlVpObfIreKWymwPcTWRK2Nin3Xju+6Y9FFFFb6YiiiihCKKKKEIooooQiiiihCKKKKEIooooQiiiihCKKKKEIooooQiiiihCKKKKELQm4uMDZVwwN5pCQCej4osQdAdL6aWI670U47otnCLZGHsxbnA0pv1FzqoHYLevU9dFcPVuxTvI4lTDROXLzlImCwMsr5rsDGgUamRwQov8kaXv3VlgCtM72dmCbZOI0JMYEq27UNz6suaszVu7GDeicRrfNMfqiinHYWDV5CXXMkaM7DgNBZASOouyDTWxNqU7U2LGqPLFISgydBlN1L/ACC/BiCGsesKTpWg+siZMIHH3iMk9tPI6MygZBMtFFFW1CiiiihCKKKKEIooooQiiiihCKKKKEIooooQiiiihCKKKKEIooooQiiiihC0luf2uJ9lQqAwMF4mLDQldRlPWMpHm4UVHdwO2C+Hnw5XSJldWAOvO3uCb8QU9lFcRWswTvHb5qVuinXL2J22ZixG4RuafpG1rAXYXPC63W/VesqitO71lJ2Pi8q5jkBI7AHUs3qAJ9VZ45P7OWUzFgW5qPnMoJAIDKr3I1AAa+luHGtfZkjYad8jtAfslDC94aNSlWzHg5hUEoWV2YuHVgLrpGvOeKFIvqetzewANKmmlWOSIZrZZMyDrutjfL41rA2Nxp6648Dw5BPg7AaAssz6etlIv2A/XX1xOJGdTGGQIqIpzdOyKEDFlA6Rt1Vz1fVUr5m1MRcXXFweA4eS6ijp6hsboJQMNjY8D2pJs7Z4gXnJADK69BCL82DwkcHTORfKvVfMeoU17WiAkuLAOA2gAF+DWAFgLg6d4p68JZEeRRd0ysCddMwDk+e4F+wmvnyj2eCpliUmLoup4lY5b5c30WUoT2jvrV2fWTTVAnefdfdtuFsws+sp4oYjC0e82xvxvkeSjlFFFdYsFFFFFCEUUUUIRRRRQhFFFFCEUUUUIRRRRQhFFFFCEUUUUIRRRRQhW1uBhnMuIZXIw4ChkK3DSHxbG/RZRx43BHq9pw+D5i15nFR5xnzq+Try5cubvF9O63eKK43aRvUuupW6KT74drCHZMwKkma0K2tYFulc91lPrtWe9ibS5jExS9SMCw7U4OpHWCpIt31fm+9f+UPqB8ZFpbj0uA7D1+qs62rY2UxrqdwO8m/IJjiQVJ+UCSYd2EUpCxSul1JBP5jEcGBCdfXftr6YqUOElFgJEViAAAHHQkFl0HTVjYdTCkW19upNEGIImcZZQNEutrS95YAdHgGUnhYUtMHNYaCI35wZ5HB+SZcuRPOERWPe9uINYVfT9FQBsoAc1xDe0ZrpKKfpKzEw3Dm59h/fmk5JsQCRcFTbsIsR5q+GztvmGPm3WS6FshSTmyM1iyPdTdLjMAOsnt0U5Ta9tO3qpDi9lO5LKc7da8G7AEHygBYWGthwqLYskLg6nqCLEggHj3+qm2tHIC2aIG4uCRwTXNJmZm0GYk2AsNTfQdQ1rivWWxsdCOo15XdjRcmiiiilQiiiihCKKKKEIooooQiiiihCKKKKEIooooQiiiihCKKKKEK5twGw3AxGKNgj2hUW1JU5ma/ZqB578LalSncxAq7IhKtmzNIzdzZiCvqsPbRXFVzy+oeTxtyyUrRYJNvw2kibLMbavM6Kg7ChDs3qC2/tCs81pbe1sFMTsyZiBngBmRj1FNWHrW489qzTW7sct6Aga3zTH6p45M4RDI0smqwKHyWvna+WMEfmBiCxPVpxYUsnnNnlbpkG7XaxJc+MesjNxtrr33pgw2KeNsyMVPaD1dYPaO46Gn7BbTjmdQwWKQ6agGFm4AEH8EG4a3UX+SOFLa1FLLM2a2JjdW7+3vWvs+qjijdHfC52jt3ok+xeebNJz0iRrxIJOZjwjVCcrEjUg6AXJ6gVeNfotJYIvVbgWtYBeFzfjbhqdOFKIVEHOROhCZ8zo1+ciI6LPGflWABKMOkFWxuL0ybfy84uWVZegBdSxAtoAMwuLgA2sLEmoDENpVLT+kNLDeLXDuH40UjZTQwuH6h4ncd44pvlkZ2LMSSeJ+quch7K++HI6AJKqX6RBt0ejc+y9PUmGwgJ+OfLY6iS7BraKFy2YdeYG3ye+unLgywtyWFe+a4G1YDG68yFORQj80jHNlAe/YLgkHU9I69Q+s+2sMSbYYWMguMiD4oNISAQNCVZF0sej4xr5Ng8MGYc+StuiectqOJIy3twIFrkdR4Ukjw8RRbzsrmWzDUgQ8Mw6iwIva/AioA1h4/VGaXxbWw62DRCQ/KfmY0uRqvxY4Dq0I7TfhX0G1MHZQsJFmUm8SMWXOzutydNGCjuUdlI32dBlOXFktkzKCNC2nQLX01J9WvUa4w+BhMSs2JIc3vGOq17XJNhe3X1mjAw55/VGa++G2hhxI5ePMpRVuIUF2DXYhL2QlejcdYv1mknhMLSoxTIioMwVAc0luncZh0SSbdgAFqVDAYYkWxZUZiDmBvbqN+HUTr2jvrhMDhyzg4oqF8U2LBrBdeI4lm07F66UYQd/wBULzaWPgZCIocjHIASBoFuG1HymCRG9rgtLqc1GJxkBkiZU0VySOYVRzZIKoVVunlsdSbtm46a9x4DD3GbFNa4BAtw1v0r2FrWv1k3GhFez7MhySvHiS2S5sdPo6kgm/DQXuDpagYBln9ULt9pYUBviGZrs1yqgHMhjyWUDKAbOGGoOtr8fsdqYTMbRHL0st4I7r+EAJ16d80enAZdO9DJhIM6KMQSOmXck6AWyZQL3OpNuvhoaUQbHw7EDw2xJta3XdQNc1ranW/VcaAmmlrN9/qjNewbVw2gaHgFGbmkJOi5yBwBuGtmz+N1VHyvYDTtJh4AwHPuRke5GvTAugGtiCdOPUbG1Kzs3Cajww66g2Og10I6zw1NvrFSNc1nHPvQo6VryleIADSKjl1AFmOl9V1tfQcaSVODldCKKRPO17gEdoPCgbQP5tUP5jCDZ1x4HP6J2EpbRSZZHvfLp2UpBq3FMJNAR3ghNIWk9z08bbIgEZBKZ1ksLWkzFiD32Ya9de02bh8Vm2Yy6fFzONPnBX17+l9QorjatuGd47Sphovjv2240WCjgU28IchiGsciAMRbrBJAP/mqEqyt/O0s+0I4gdIYhcaaNISx14+KEqta6fZkeCnb25/vwUbtUUGirA3U8gsPtLwjn2kHNc1l5tgvj573upv4gq3NM2Fhe7QJuqj/ACnxyFskbhwEijzKSQVjRUve+uYre3ULVH6n27vd7Hj8ZiFkZhBhmIIU2ZiWZUXNbQWQkka8OFSrlNut2fLgpp9ntZ4A5OWUyIxj1dGzEkNYaEEdXGs6KenpD0Ivmbk9ruKmkkfKQ47gB4BU4EJXQE6nh5lpZst0jYmWDnQeo3FuP7yPZU53W7ucPjIZMViyeZRiqqGyA5QGd3YahRfqI4G9K94O7XBx4EY7AN8WMpKhzIjIxy5lZrkEEi+p6+FTvrYul6E3ve191+F1FhOqhX8oQAELhOIA1N+Fuvj1a2431rl8XADGVw19CJEsQNShsDfU9F7HS2cDqqxuSW6DA4nAYfETPMrSIGa0iKoJuNLpoPXTdtDdlgl2tg8JG8jRTxys55xCwKKzCxC2HijiKhFXAXFvvZXvru8UtioUMZBnZjhTbKoCXOrXJY5h4twRrrw6r0HGwXP/AAmlwRYnQa3B7b3At1WHZVq4zcTgWDpDiJVlUX6Txva/ilkCg2PnFQbkDyAjxW0MRhMXnUwI9+bYA51dU4lTddSeHZSsq4Htc8E5a6/lFio/NiojGyrhSrnQMDcAcOvrtxPWRelA2jh/6kbXN9T3WFuy44fXqamnJHdZhMVitoRSNMFwswjjyuoJXpeMShueiOFqqyeMB2A4Akew2qeJ8cri1t8rcd/ikT54fDYjwTTq11GgFieLdep11vxr5HGR3QjCgEFs3YVZSoFjwtoe437dJZuv3d4baME8k5lBjcKvNsqixXNrdTc3o2Hu7w02w5ccxlEyJOwAZcl4yQtxlv1a61G6ohY4tN8iBv3+KWyir42EqQMIASLXudPo9nWb947BXuFx0ShQ+GZ7KoscoUMAAzeLc5iM2p67W66nvIDdTg8bs+PEzvMrMZAcroqgI5UcUNtB20l5V7tcFh8Xs+KGSRlxM3NyXkRiFug6OVdD0jxvwpntUBeY87i/Hd4otvULlxsRsPBbKGzXHjW6xe1jwGh0OpI1pNtPECQLliKWveyKLk/R6tBx67m+tP8AvR5GwbOxMUUBcq8Wc84QxvmZdLKNLCnPdtu7w20MJiJpjIGicquRlAsED6gqb6mpunibEJ87JLZ2UAEZAa4I06/OK+NdQLcr3kfXV8y7jdmr40s69l5ox9sdPqKuOntjvnwQBdUJXDwg9Xs41a/JvdjhMRtLH4Znl5rDc1zZV1zHOLnMcpB9QFOW3dymFOGlkwU8jSRhjlZ0kVimpQlVBVuruPEVBJX05OB++2o4pbFUwq2HG9e0A0VpAWFgmq9twGMZsFPGR0Umup+moJH1X9dFJPg94sczi479IOj214FSt+ziv+9KK43aAtUv71K3RQbe+ynbGIy/9sNw8bm1va3db2GobUz3vtGdrz82LWCc5x1kyjMRfuy+yoZXVUnwGdwUZ1RVx/B4/pv6j/NqnKuT4PH9N/Uf5tV9p/0zvDzCG6pduQ/C7T9OvvS0bs/Iu0fSYv7paNyH4Xafp196Wjdn5F2j6TFfdLWRUf8AeTvZ5J43LjddGX5OYpVF2PhIAHG5jFhXP/2d+qH39R7chywGHnOEkNo8QQUJ4CYC1v7YsPOq9tIt7fJJsFis8eYYbEEsqgnKr8XjtwAucwHYT2VYMN6oxuNruDh223JL5XUw2oP/AJPT0UP3q1A9zw/5zhvNN91JVtcmpcMvJ7DHGBThxEmfOpZfG6N1AJPSy1FNl4jAPyiwR2cIxFzUobm0KDPkl4gga2trTIpbRzR4T/fnu0QRopBgXP8AOrEDqODW/qMdqbeRP5TbT+i/vRVKcNyWlXbk2OJTmmw6xKLnOW6N7i2g6PbUQ3e4tZeUe0nQ3UrJYjgcska3Hsqu1wcx5G6MDxyS/lPu7fyhtn9KH+ZWfcX+Ef6Tfaa1RsLGYR5sUuGCCVJAMRljKkya+MSBnOjai9ZXxf4R/pN9pq/sx+OR5tbJvkkcrp3A/imL9KvuUckvyTxHo8X9rV78H8/8Li7/APVX3BUi2ni8LJsHFtggogMM+UIhjW4BzdEgW1v1VSqX2qHtt/c3Pn+Uo0Uc5O/kjN6PE++1VbyFH/NMF+kRe8KubdpJCvJ4HE5eYHP85mBK5Oca9wOIqK7WxezX2psr+ThELYgc7zcbJ8qPJfMov8qrUMtnzMwnMuz3DXVIRok2/wD/AB/D+g/jen7cb5OxvpD90tMO/wD/AB/D+g/jen7cb5OxvpD90tJJ/wCe3w80f3KlcL4yedftFXL8IYfF4L6U32JVNYXxk86/aK09y1xWzUEX8oiIglub5yNn10zWyqbfJqxXSdHUROsTrkNdEjdCq6+D0PjsZ9CH3nqRbpvE2p+lzfZSPdNJA209qHC5eYPNGPKCq5btwBtYXvTvtrB8xs7FnZHNMXaZ525xnfNb43JqRzgHySRbsvxzqp+KV7dMWDXdpqnDRZ2FFAorqVGrR3A4uNcbOjfhJIhkPVZGu48+qn1GivhuGwOfaMkn/ShbqPF2C8eA0B49tFcjtW3tJtwClbok+/HBZNqZwpAkijJPUWF1Nj3ALp//AGq9qe77J1bazhbXWONXt+fYtr2nKyfVUCro6K/s7L8Aozqptuk5PQYzHvFiI+cQQu4XMy9IMgBupB4MfbVk7r9nRwbR2vFEuWOOSFVW5NhZ9Lkk9dVzuZ2tHBtRecIUSxvECdBnYqygnvyW85FXPs/YiYCfaGMklAjxBSQ3FsgjU3uSdbljb1CsjaUhEj2EnNosO24TmqI7kPwu0/Tr70tG7PyLtH0mK+6Wm/cXtpDicbGTlaZllRSdSAXzAdpAdT7eypOmxU2RsjGrJKGDmdwbZbmVciIATq2g9pqGqNpnsOpLLeCUaKEcheRuFn2HiMVJFeeMTlJA7qQY0DIQFYDQ68KkvKfGeHclxiJReQRxyX/7iOIy3r6X7VJtzTpiNkYnB5wJCZQRxIWVAqvbrF7j1Uq5bYVNncnRg3kDOQsS6WzMZBIxC3vYC/1dtPleTU4STcSC3d2JBok20/yPT0UP3q1A9z/lnDeab7qSrZ5N8n1x3J7D4Z2ZFkijuy2uMrZxa4I+TUZ2XyHj2Zt/AJHJJIJExDEuFuCI3GmUDtp0VQwRzRHUl5+iCNCm7e7y0xkOPlw0WIeOExx9FQoPSXpdK2YX7jSfcF5Qn/Rz78dNu+vyxJ6OL3actwXlCf8ARz78dWSxrdn3A1aEl/eU63b+UNs/pQ/zKz7i/wAI/wBJvtNaC3ceUNs/pQ/jrPuL/CP9JvtNO2f8aTuZ5Idorp3A/imL9KvuUckvyTxHo8X9rUbgfxTF+lX3BRyS/JPEejxf2tVGo+K//dn3SjRHJ38kZvR4n32qruQvlTBfpEXvCrk3a7JXFcnhAxKrLz6Era4BkYXF9L1F9qbvItmbR2WYpZJOdxKg5wumVkItlA/OqeKoYx80Z1Jdb6oI0KS7/wD8fw/oP43p+3G+Tsb6Q/dLUo5a7sodpTJLLLLGUTIAgS1rlrnMp16VM25zZwjh2jACSqYqSIE2vZVCXPVewqsahj6LoxqLX5pbe9dUNhfGTzr9oq5fhDfg8F9Kb7Epn5d7qYNnYZJ45pXbnYkyuEtZideioN9Ks/lxyCi2mIhLJJHzRYjIF1zWBvmB/NFWp6yJ0sUw0GLyCQA2IVefB6/DYz6EPvPUh3VLeLao7cXP9lfDdZsNcHtTaeHRmZYhAAzWubgtrYW+VX33Qvc7UTr8LkP7Vx/DVWqcHmVw0sw+SUblQK8BXtdOtiR2Ej2aVzXThRqztwmPK46aLS0sOY663jYWt2/hGrym/cptRYdqqrAnno3iUi2jaSAnutGR6xXlcntZtqi/EBSN0STe3g5U2tO0i25wq8ZGoaMKEUjv6NiOo3qI8y35p9hqxdr7RfaEz4iZljRLIDlvlUklI1A1dvGPtJIFNOKjjFikhe97goUI+sgg9x6uFV2/xE6Nga2O9hx4di6GLYYd8R9j2C4HjoohzDfmn2GleK2jiJECSSTui8Fd5GUW4WUmwp8tXoHnpD/EzjmYhz9FY6vM+YeXqozGrqQVDAg3BAIIPaCNQaUY7H4ia3PSTS5eHOM7282Ym1PtqLUdZnXv0Q5+iTq8z5h5eqjuGkljYPGZEYcGQsrDzEa11jMTNM2aVpZG4ZnLubdl2vpUgt/vuopOsrr36Ic/RHV5nzDy9VGwHHDP/irwq979O/b0vtqY4LA86zKL3EZYAC5ZgAcoHfcn1Urj2Gp5/wCNF4WkAGnTWNXa4N+N1XTsJI4U8fxJIf0hz9FE7YkLcjIeSgTRMeIY+cGhY3HAMPMCKnJ2MRHA5b8M+UjTohjZTxvqAx1twFKxydTwowmQhcmfMwCm5IXKQ1ranrt++l6xyfKHP0TDsaAfqHfu4KvArjhn/wAVc8w35rew1N8NswM6LnIzz8ze1iB0elYnQ9LgeylUOwQ0/N5ntkR8uUc4M5VcrLewK5sx+aOFA/iST5Q5+ic7YsLdZDy9VAFRxwDDzXFAR7Ws1uzW3sqcfyQBDK5LZo5DHYC40t0iRew17bd5rzaWyhFHG4ZjnCmzADxkWQlCD0lGfKT2ijrJIP0hz9Eo2JCTYSHl6qEKrjhnHmzCgq/Xn0+lUlopnWd/yhz9FN1dZ8w8vVRv4z5/+KvArjhnH7VSWijrM/5Q5+iOrrPmHl6qNMrnjnPnzGvfjPn/AOKpJJobHzUA0vWV9r9EOfok6vM06Q8vVRoK/wA//FQqOOAcebMKktdSJYkdlJ1mf8oc/RHV5nzDy9VFuZb81vYaOZb81vYak9FL1nf8sc/RL1eZ8w8vVKd0SR/yxh+duCM5T0mU5b+rN67V7XzwOKaKWOVNHjYMp7x+4i48xoqnU7VZVOD3DCbWtqqsmwp2G0ZBHJK8IglhMQKh1fOoZgocMoVlzNYBhlBAJF7tbXQpMbsh4ipksp/NzqW85VSSo8/GvgeB81cw8KwQ8t0XVGK51yvf9m6dX2orRRxkOAoVWVXAVgGZywUjSQ5rX7vVS5uUqeEGYREExNGygjKT4qm3YFCi1+KjhUfooxlNdTxnUcfrqnuPlCAjjK7ZnlbpOCDzqc3Z9OkR43Vc24V3iOUqthuZ5s35uOPOWBuIyrLmFtRcP1/L7qYaKOkck9liJBtoeJT8eUo51JArArJLIOkCVMihRGlxYRqRcA027Vx4mkDhcgyouW9wMoANuxb3sOoaUjopC8kWKeyBjDiAzX0ke1tAdF6u4VwJfmj2f+a9k/cv2CvKaCOCkw3XPPfMHsoaf5g9hruvKcHt4JCw21XPP/MHsNAn+YPZXRooxt4IwHivDNb5I9n/AJoM3zR7KK9NAcOCSx4rnn/mivTN80eygV7RiHBLhPFCy/NHsrrnO4ez/wA1waBTSnWslWD2gYZTIqq2jCzcNTe9uuk2LcySM5spYliBwF+zX/d65r2niRwGSjMLC7EV80jt19Vv305LjIxnvGHJzWa/C4UL7CCfXSGikLy43KXo22sli4uMMx5oEMtgpY9E3HSFu4fXSj+U4b35gcRpcW43IOnmHmve5NNdBpMRQYWnW/MpTjcSjhcqBLZr2trc3HsGle0kr2mk3T2tDRYL/9k="/>
          <p:cNvSpPr>
            <a:spLocks noChangeAspect="1" noChangeArrowheads="1"/>
          </p:cNvSpPr>
          <p:nvPr/>
        </p:nvSpPr>
        <p:spPr bwMode="auto">
          <a:xfrm>
            <a:off x="63500" y="-1069975"/>
            <a:ext cx="2057400" cy="2219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data:image/jpg;base64,/9j/4AAQSkZJRgABAQAAAQABAAD/2wCEAAkGBhQSEBQUExQWFRUVGRgXGBYWFRgYGRwXGB4cFhgYGBcYHCggFxkkHhUYIC8gJCcqLCwsGB4xNTAqNScrLCkBCQoKDgwOGg8PGiokHyUqLDQsLCkuKSwsLDAsNCkuNCwpLDAsLCwsLCwsKSwsLCwpKSwsLCwsLCwsLCwsLCwsLP/AABEIAOkA2AMBIgACEQEDEQH/xAAcAAABBQEBAQAAAAAAAAAAAAAABAUGBwgCAQP/xABVEAACAQIDAwYICAkKBQIHAAABAgMAEQQSIQUHMQYTIkFRYRQyNXFzgZGyCCNCYnKhsbMzNDZSdIOSwcIVFkRUgpOiw9LwJCVTY+EX4xgmQ0ZklNH/xAAaAQABBQEAAAAAAAAAAAAAAAAAAQIDBAUG/8QAOhEAAQMCAwQHBwIGAwEAAAAAAQACAwQREiExBUFRkRMWYXGBseEUIjNTocHRQ/AGFTRCYnIkMjUj/9oADAMBAAIRAxEAPwCebwd442W8CmEy86HJs4SwTKNLg3JLd3Cq7/8AX7F5geYgy38X4y5GumbNoeGturvpd8ISQ85g1sLBZTfrvdBbzaD21UNdNQUUEkDXvbcn8lRuJurG2lv1x0mkaww63uFLnhaxzm1uvh1Ck8e+7aQtdoTYEG8I1J6zYjUd1h3VAatzkruJMsSyYyV4ywB5qMLmUHhnZgQG7gNO2p5oqOmaC9o5XKQXKjse+naYdWMsZA4oYVCnuNul7CK+MW+HaYZjz4ObqaKMhfoi2n11LeUu4ULGz4OZ3ZRcRS5el2hXUCzdlx6xVPspBsRYjQg9vZ3UtO2jqATG0ckG4U8wW+zaSFszxS34B4gMvm5vKfUb18Jd8u0zwnRfowx/vU/7NKeQ26Zto4XwjwgRDOyZTEX8W2t847fqr78sdzzYDBvifCRKEKDKIivjMFvfOeF+ymXoRJ0dhivbTfysjNNr74tpls3hAHDoiKPLp3FSdevWpFsnf/Oq2xGHSU20aNjGb/OBDD2WpByO3OnH4OPEjFCPOXGTms1srFOOcX8Xsp7/APh5P9dH/wCv/wC5UUrtn3LHAXHAEeSUYk04zfzjGkVo4oUQAgxtdwxPAluiVsOzv9XcO/3GAjNBhyL62EgOW/AdM2NtL60m5Zbnzs/BvifChJkKDJzWW+dgvHOe3spm5A7u5dpuxDc1DGQHkIucx1yIvW1tTrYXHbantjoHRGQAYRvzSZ3U+i+EJFdc2EkAzdIiVTZe0DKLt3XA76fYN+OzmcKWlUE2zNEcoFvGNiSB1cL+qmyX4P8AhcllxE4f8482Rf6OUfbVT8sOSE2zsRzMtmBGZJF8V14XHYRwI6u/QmtFT0NQ7DGSD++KUlwV5YvfTsxFzLK8h4ZUifN5+mFFvXTTHv8A8HfWDEAX42jOnUfH+qobyN3PHH4NMSMUI85cZOZzWyMU45xe+W/CmnY27s4jak+A58LzPOfGc3e+QqPEzC18/b1UraShBcMROHXs+iLuU+2h8ICAIeZw0rP1c4UVePElSTw6rVCcdvn2lIwKyJEAScsca2N+ps+a4Fc7wN2h2XFE5nEvOOUtzeS1hmvfMb1CKu01JSObjjbcdvqkJKkOJ3hbRdiTjJ9TeyvlF+OirYAd3ClMW9HaaggYyQ3vxWM8ewldPVUVqzuSW5CXEwrNiJeYVwGVFTM+U6gtcgLca21PbapZxTQtvI0AdyQXKjGL3mbSkQo2LkykWOUIpItbxlUN9dI8Jy3x0SMiYucKwsRzhb9ktcp/ZIqe8pdxDwwNJhZmmZAWMToAzAanIynVu4jXtqp6Kc00zT0YFu5BuFOeSO9rFYLnM98UJGDHnZXzC2hyk3Avp1dVSRPhCSZzfBpk6gJjm9uSx07qQcktyEuJhWbES8wrgMqBMz5TqC1yAlx1anttSrlLuIeKBpMLM0zICTE6AFgNTkZT43cRr21SkOz3yWda/jb8JRiUjwu/zBFCXinRhwQKrX8zBgB67V8E+EDhbi+GnA1vYxm3ZYZteqqLoqb+U0/A80YitOcmd52Cx0giidllYEiORCpNrk2Oqk2F9DwoqlN0IP8ALOGsL/hL9w5t7n7PbXtYW0KdlPLhZpa6e03ClHwg5Pj8IMp0SQ5/km7L0R3jLc/SFVLV2fCDgXmcI5azh5FCW8ZWClmvfTLlXq+VVJ10OzDemb4+aY7VPHI6APtHBqwuGniBHdnFaO3g7cfB7OnnitziBQtxcAuype3XbNe1Z15DeU8F+kRe8KvnfF5GxPni+8SqO0gHVMTTpl5pW6FKt2vKKXHbOjmmsZMzqxUWBysQDbq0tVA7woAm1cYFFhzzG30rMfrY1dO5HyQnpJveqmt5XlfGel/hWjZ7Q2rla3TPzQ7QK7NzkATY0B/OMrn+8YfYopXvRjEmx8XaxHNhwRr4rK9x7K+fJJOZ2BD3YUv62UyH7aUYqPndhsOOfBfbDcVlOd/yDJ/n907dZVTyN3xjAYJMN4KZObLnPzoW+ZmfhkNuNuNXp4d8Rztv/p85lv8ANzWvWQCdPVWtP6B+o/gq/tSmjjc1zRm4m6a0qleWe+EbQwT4fwYx5yhz86GtlYPwyDstxqx9zMAXY8BA1dpWPeecZfsUD1Vm5eA8wrSu57yNhv1v3j1NtKBkFMGxiwxfYoablNPJ7l/iJtv4jBvl5hTKqAKAQYrdLNxN7G4Pb3Uh+EFhx4NhXt0hKyg9zISR7UHspn5HflXifSYv7affhAfiWH9P/lvUDWNjq4g0WyHkUu4p73M+RoPpTfePUU5F/lVjvNP70dSvcz5Gg+lN949RTkX+VWO80/vR0wfEqO4+aDuSv4Qf4thfSv7lUfV4fCD/ABbC+lf3Ko+tbZX9MO8prtU6cl8CJsdhYmF1kmiVh80sLj2XrS/Lbb5wWz58QigtGoyg8MzMEW9uoFr27qzjyD8qYL9Ii96r33weRsT+q+9SqW0hjqYmnTL6lK3Qpfu95RvjtnxYiUKJCXVsost0YrcA8LgA1RGN2Ev8vHDW6DYwLb5jyBrfstarh3Kr/wAni73mt+21Vji5w/Km4/rqD9kqh+taZSDo55mt0AP0KDoFdvLXbpwWAnxCKC0ajKDwzMQi3t1Atf1Um3e8pHx2z455QokJdWyiwJRitwOq4A0pHvd8jYrzR/eJSTcqttjx97zEftkfurNEbfZMds8Vvonb1R3LfACHaWLjUWVZnygdSsc4HsYUyVJN48wba2MI/wCqR61AU/WpqN118BJiaTwCiKmO6bbXg21IegXE3xGnEc4Vsw8xUX7r0V3ufwmfbGH0uEEjnXhZCAe/Vh7aK5vbGHpx3flSM0Ui3/7WDYnD4cXvEjSNoLXkIC2PG9kPtFVTUr3p4ln2vis4tlYIB8xVUKfMRr66ilb9FH0dOwdnnmmHVPnIbyngv0iL3hV874fI2J/VfeJVDchvKeC/SIveFXzvh8jYn9V96lZm0P6qLvHmnN0KpPk/vJxuCgEEDosYLMA0asbsbnU0w7Y2q+JmknlIMkhzMQLC9raAcOFJK7hizMqjixC+02/fWy2KNji8AAnUpl1pnaF4NguOBjwJHrEOX7aVclF53ZGFH5+FjX2xhaTby5RHsbF+iyftEJ++ut18ubZGDP8A27fssV/dXHEXgx/5/ZTb1l9lsCOwEezStaf0D9R/BWV9twZMROn5skq+xmH7q1R/QP1H8Fa+1jcRnv8AsmN3rJa8B5hWldz3kbDfrfvHrNS8B5hWldz3kbDfrfvHqbbHwB/t9ikZqqZ23ygmwW2sZPAQJBPOoLKGFmYg6GkfKXl9i8fGkeJdGVGzjLGF6VivEdxNfLl15Uxv6RL7xpiq/FEwta8gXsM/BIVpDcx5Gg+lN949LNkbvkw+05seJXZps90KrlGcqTYjX5IpHuY8jQfSm+8eudg7wJZ9sYjAtGgSHnLOC2Y5CoFwdPlVzEokMs2DTO/ddSZZJh+EH+LYX0r+5VH1eHwg/wAWwvpW9yo1yc3Jvi8JDiBilQSoHymEki/VfOL+ytegnjgpWmQ2zKY4XKrvA414ZUljbK8bBlawNmGoNjpT7tPl/tDFxGCWdpEkygpkjGYggqOioN7gcKR8ruThwGMkwxcSFAhzBcoOZQ/C5t41uNSXc1ya8K2isjC8eGtIewycIh7bt/Yq9M+Lo+nIBsLg25JM9FdvJ3Z67P2bFG5sIIs0h7wC8h9pasxnbEnhRxKtll5wzBtDZyxe9jpxNXvvs5R+D7P5lT08ScnfzYsZD9i/26z1VDZMRLXyu/uKc7gpJtPeDtDFRNBLO0iSWBTJGMxBBUXVQeIFaG5N7PXZ+zYo3NhBFeQ94BeQ+3NVIbnOTPhW0VkYXjw1pT2F+Ea+0Fv7FWXvr5ReD7OMKnp4k83382LNIfZZf7dQV7WvlZTRADO5t2/gIbpdUBj8aZpZJW8aR2c+dyWP218KKK6ECwsExTTc8G/ljD5WK6SZrG11CMcp7RcA27qK73NITtiEhQ1llJN/FGQjMO+5A/tUVy22PjjuH3UjNFJN/WwY0lixQktJLaIxZRqEDEyZr9V1Xh2a1UlX9v02EkmAGIs3OYdgFI4ZZGVWzd2gN+3z1QNa+y34qcC+mSa7VPnIbyngv0iL3hV874vI2J/VfeJVDchvKeC/SIveFXzvi8jYn9V94lVNof1UXePNKNConur5AYHF7NWbEQCSQvICxeQaK1gLKwFQbaOx449vjDxLljXFwoq3JsuZDa5JPWatrcj5IT0k3vGoB4Pn5W27MVm/YTP/AA02GZ/TzXJsA5BGQV8ywq4IYBgeIIBHbwNexQhVsoCgcAAAB5gKrzfpj2i2dGEYqXnQXUkGwV2Oo8wrrcbjGk2a2dixWeQXYkmxCMNT5zWR7M72fpr5XtZPvnZUxy/gybTxq/8AekP7RzfxVpb+gfqP4Kz7vhgybYxXzhG3tjW/1g1oL+gfqP4K0q92KKE9n2CY3eslrwHmFaV3PeRsN+t+8es1LwHmFaV3PeRsN+t+9erm2PgD/b7FIzVVrsjYkOL5S4qHEIJIzLiiVJYaqSRqpBpfvi5FYPBYWF8NCI2aXKxDO11yMbdJj1gV5yO/KvE/Txf20+/CA/EsN6f/AC3qDpHiqiaCbYRlfLQpdxT3uZ8jQfSm+8eopyL/ACqx3mn96OpXuZ8jQfSm+8eopyL/ACqx3mn96Oqw+JUdx80p3JX8IP8AFsL6Vvcqvtk71cfhoI4YpEEcahVBiUmw7SeNWD8IP8WwvpX9yqPrS2dEySmaHgHM6prtUv25tyXGTtPOQZHy3IUKOiAo0HcBWgNz3J/wbZkbEWkxHxzdtm0jHmyAH+0azvgMGZZY4hxkdUHnchf31q7bGKGEwMsiiwghYqPRqco+oVBtZ1mMhZv+2iVvFZ83s8ovC9pyZTeOD4lOzonpn1vf1AVDa9ZiTc6k6k951Jr7YHCGWWOMcZHVB53IX99bETBDGGjQBMvdaH3O8n/BtmRuRZ8QeebtynSMfsgH+0aqTe1yi8L2nIAbxwfEp2dE9M+t7+pRWg9rYlcJgpXUALBCxUdVo1OUfUKyUzEkk6k6k951NYuzGmaZ87v3f0T3ZCy8oooroExWRuIljG0nDWztC3Nk3vcEFgOrVfsorvcRsdZcfJMwJ8HjupuLB5Lpr1noh/8AdqK5HapHtBtwCkborX3mYfPsjGDsiLadqWce7WXa1nytH/AYu/8A0JvcaslitLYx/wDm4dqR+qX7D2j4PiYJrX5qRJLDrCsGIHqFakxuFw+0cGUJ5yCdQQVNrjRlIPUQQD5xWTaeNh8sMZgwRh8Q8ak3yghkv25GBAPeBVmuonVGFzDZwSA2WmdkbKw+zsII0OSGIMxZ2v2szMx85NUxyDx4xfKY4hQcrNiJBfiFyMiX77FaiG2+WmMxa5cRiHkTjk0Vb96oAD66a8HjpImzRSPG1rZkdkNjxF1INtKhg2c9jH43Xc4Ec0FyuT4QuJ+Kwadryt+yqqPfNfX4Pk98Nil7JVb9pLfwVTOO2rNNbnpZJct7c5Iz2vxtmJtwHsr3A7WmhvzM0sWa1+bkdL24XykXtc+2pfYD7L0F8+PijFndTbfrhsu1M358EbezOn8NXl/QP1H8FZUxu0JZiGlkeUgWBkdnIHGwLE6amlf858XbL4ViLWtbn5LW4Wtm4W6qZNs90kcbMQ91AKa14DzCr/3G7fSTAHDXHOQMxK9Zjdi4YdouxU+Ydoqga++Cx0kLiSJ2jdeDIxUj1irdZTe0xYL2O5IDZagwPIfCxY6TGorCaS97tdQWtmKr1E219fC9Vtv92+jNBhVILRkyyW+TcZUU95BY27LdtQuXejtNkynFyW7Qsat+0qg/XUXlkLMWYlmJuSSSSTxJJ1JqjS7OkZKJJXXtolLsslo7cz5Gg+lN949RTkX+VWO80/vR1VOE2/iYkCR4iaNBeypNIqi+psqsANTXyi2tMshlWaVZGvmkWRg5vxu4Nzew4nqp/wDL3YpTiHvX8LlF9Fc3wg/xbC+lf3Ko+lmN2xPMAJppZQDcCSR3APC4DE2NI6uUcBp4hGTdITcp85CrfamCH/5EXvA1qXHYFJomikXMjgqym9iDxBtWQYZmRgysVZTcMpIII4EEag04/wA6cZ/W8T/fy/6qrVtC6oeHNdawSg2WiP8A0s2Z/U4/a/8AqqlsPgUi5RrFGoWNMcqqo4BVkFgL1H/504z+t4n+/l/1Ui8MfnOczvzl82fMc+bjmzXvfvop6OWPFjfe4tvQStd4/ApNE8UihkcFWU3sQeI0qNf+lmzP6nH7X/1Vnf8AnTjP63if7+X/AFUfzpxn9bxP9/L/AKqpt2VMz/rJbuulxDgvpyxwSQ7QxUUahUSZ1VRwCg6DWmeu5pmdizsWZjcsxJJJ6yTqTXFbrAWtAKYr33AyKcDOAlmE3SbXpXRbceFuFh+80U/7pcFDHsqBoR+EXPIb3Jl8V7+bLbzAUVxdY4PneRxUzdE+8rPxDFDXWCUaAk6ow4DU1kwVrvbZfwabmlVpObfIreKWymwPcTWRK2Nin3Xju+6Y9FFFFb6YiiiihCKKKKEIooooQiiiihCKKKKEIooooQiiiihCKKKKEIooooQiiiihCKKKKELQm4uMDZVwwN5pCQCej4osQdAdL6aWI670U47otnCLZGHsxbnA0pv1FzqoHYLevU9dFcPVuxTvI4lTDROXLzlImCwMsr5rsDGgUamRwQov8kaXv3VlgCtM72dmCbZOI0JMYEq27UNz6suaszVu7GDeicRrfNMfqiinHYWDV5CXXMkaM7DgNBZASOouyDTWxNqU7U2LGqPLFISgydBlN1L/ACC/BiCGsesKTpWg+siZMIHH3iMk9tPI6MygZBMtFFFW1CiiiihCKKKKEIooooQiiiihCKKKKEIooooQiiiihCKKKKEIooooQiiiihC0luf2uJ9lQqAwMF4mLDQldRlPWMpHm4UVHdwO2C+Hnw5XSJldWAOvO3uCb8QU9lFcRWswTvHb5qVuinXL2J22ZixG4RuafpG1rAXYXPC63W/VesqitO71lJ2Pi8q5jkBI7AHUs3qAJ9VZ45P7OWUzFgW5qPnMoJAIDKr3I1AAa+luHGtfZkjYad8jtAfslDC94aNSlWzHg5hUEoWV2YuHVgLrpGvOeKFIvqetzewANKmmlWOSIZrZZMyDrutjfL41rA2Nxp6648Dw5BPg7AaAssz6etlIv2A/XX1xOJGdTGGQIqIpzdOyKEDFlA6Rt1Vz1fVUr5m1MRcXXFweA4eS6ijp6hsboJQMNjY8D2pJs7Z4gXnJADK69BCL82DwkcHTORfKvVfMeoU17WiAkuLAOA2gAF+DWAFgLg6d4p68JZEeRRd0ysCddMwDk+e4F+wmvnyj2eCpliUmLoup4lY5b5c30WUoT2jvrV2fWTTVAnefdfdtuFsws+sp4oYjC0e82xvxvkeSjlFFFdYsFFFFFCEUUUUIRRRRQhFFFFCEUUUUIRRRRQhFFFFCEUUUUIRRRRQhW1uBhnMuIZXIw4ChkK3DSHxbG/RZRx43BHq9pw+D5i15nFR5xnzq+Try5cubvF9O63eKK43aRvUuupW6KT74drCHZMwKkma0K2tYFulc91lPrtWe9ibS5jExS9SMCw7U4OpHWCpIt31fm+9f+UPqB8ZFpbj0uA7D1+qs62rY2UxrqdwO8m/IJjiQVJ+UCSYd2EUpCxSul1JBP5jEcGBCdfXftr6YqUOElFgJEViAAAHHQkFl0HTVjYdTCkW19upNEGIImcZZQNEutrS95YAdHgGUnhYUtMHNYaCI35wZ5HB+SZcuRPOERWPe9uINYVfT9FQBsoAc1xDe0ZrpKKfpKzEw3Dm59h/fmk5JsQCRcFTbsIsR5q+GztvmGPm3WS6FshSTmyM1iyPdTdLjMAOsnt0U5Ta9tO3qpDi9lO5LKc7da8G7AEHygBYWGthwqLYskLg6nqCLEggHj3+qm2tHIC2aIG4uCRwTXNJmZm0GYk2AsNTfQdQ1rivWWxsdCOo15XdjRcmiiiilQiiiihCKKKKEIooooQiiiihCKKKKEIooooQiiiihCKKKKEK5twGw3AxGKNgj2hUW1JU5ma/ZqB578LalSncxAq7IhKtmzNIzdzZiCvqsPbRXFVzy+oeTxtyyUrRYJNvw2kibLMbavM6Kg7ChDs3qC2/tCs81pbe1sFMTsyZiBngBmRj1FNWHrW489qzTW7sct6Aga3zTH6p45M4RDI0smqwKHyWvna+WMEfmBiCxPVpxYUsnnNnlbpkG7XaxJc+MesjNxtrr33pgw2KeNsyMVPaD1dYPaO46Gn7BbTjmdQwWKQ6agGFm4AEH8EG4a3UX+SOFLa1FLLM2a2JjdW7+3vWvs+qjijdHfC52jt3ok+xeebNJz0iRrxIJOZjwjVCcrEjUg6AXJ6gVeNfotJYIvVbgWtYBeFzfjbhqdOFKIVEHOROhCZ8zo1+ciI6LPGflWABKMOkFWxuL0ybfy84uWVZegBdSxAtoAMwuLgA2sLEmoDENpVLT+kNLDeLXDuH40UjZTQwuH6h4ncd44pvlkZ2LMSSeJ+quch7K++HI6AJKqX6RBt0ejc+y9PUmGwgJ+OfLY6iS7BraKFy2YdeYG3ye+unLgywtyWFe+a4G1YDG68yFORQj80jHNlAe/YLgkHU9I69Q+s+2sMSbYYWMguMiD4oNISAQNCVZF0sej4xr5Ng8MGYc+StuiectqOJIy3twIFrkdR4Ukjw8RRbzsrmWzDUgQ8Mw6iwIva/AioA1h4/VGaXxbWw62DRCQ/KfmY0uRqvxY4Dq0I7TfhX0G1MHZQsJFmUm8SMWXOzutydNGCjuUdlI32dBlOXFktkzKCNC2nQLX01J9WvUa4w+BhMSs2JIc3vGOq17XJNhe3X1mjAw55/VGa++G2hhxI5ePMpRVuIUF2DXYhL2QlejcdYv1mknhMLSoxTIioMwVAc0luncZh0SSbdgAFqVDAYYkWxZUZiDmBvbqN+HUTr2jvrhMDhyzg4oqF8U2LBrBdeI4lm07F66UYQd/wBULzaWPgZCIocjHIASBoFuG1HymCRG9rgtLqc1GJxkBkiZU0VySOYVRzZIKoVVunlsdSbtm46a9x4DD3GbFNa4BAtw1v0r2FrWv1k3GhFez7MhySvHiS2S5sdPo6kgm/DQXuDpagYBln9ULt9pYUBviGZrs1yqgHMhjyWUDKAbOGGoOtr8fsdqYTMbRHL0st4I7r+EAJ16d80enAZdO9DJhIM6KMQSOmXck6AWyZQL3OpNuvhoaUQbHw7EDw2xJta3XdQNc1ranW/VcaAmmlrN9/qjNewbVw2gaHgFGbmkJOi5yBwBuGtmz+N1VHyvYDTtJh4AwHPuRke5GvTAugGtiCdOPUbG1Kzs3Cajww66g2Og10I6zw1NvrFSNc1nHPvQo6VryleIADSKjl1AFmOl9V1tfQcaSVODldCKKRPO17gEdoPCgbQP5tUP5jCDZ1x4HP6J2EpbRSZZHvfLp2UpBq3FMJNAR3ghNIWk9z08bbIgEZBKZ1ksLWkzFiD32Ya9de02bh8Vm2Yy6fFzONPnBX17+l9QorjatuGd47Sphovjv2240WCjgU28IchiGsciAMRbrBJAP/mqEqyt/O0s+0I4gdIYhcaaNISx14+KEqta6fZkeCnb25/vwUbtUUGirA3U8gsPtLwjn2kHNc1l5tgvj573upv4gq3NM2Fhe7QJuqj/ACnxyFskbhwEijzKSQVjRUve+uYre3ULVH6n27vd7Hj8ZiFkZhBhmIIU2ZiWZUXNbQWQkka8OFSrlNut2fLgpp9ntZ4A5OWUyIxj1dGzEkNYaEEdXGs6KenpD0Ivmbk9ruKmkkfKQ47gB4BU4EJXQE6nh5lpZst0jYmWDnQeo3FuP7yPZU53W7ucPjIZMViyeZRiqqGyA5QGd3YahRfqI4G9K94O7XBx4EY7AN8WMpKhzIjIxy5lZrkEEi+p6+FTvrYul6E3ve191+F1FhOqhX8oQAELhOIA1N+Fuvj1a2431rl8XADGVw19CJEsQNShsDfU9F7HS2cDqqxuSW6DA4nAYfETPMrSIGa0iKoJuNLpoPXTdtDdlgl2tg8JG8jRTxys55xCwKKzCxC2HijiKhFXAXFvvZXvru8UtioUMZBnZjhTbKoCXOrXJY5h4twRrrw6r0HGwXP/AAmlwRYnQa3B7b3At1WHZVq4zcTgWDpDiJVlUX6Txva/ilkCg2PnFQbkDyAjxW0MRhMXnUwI9+bYA51dU4lTddSeHZSsq4Htc8E5a6/lFio/NiojGyrhSrnQMDcAcOvrtxPWRelA2jh/6kbXN9T3WFuy44fXqamnJHdZhMVitoRSNMFwswjjyuoJXpeMShueiOFqqyeMB2A4Akew2qeJ8cri1t8rcd/ikT54fDYjwTTq11GgFieLdep11vxr5HGR3QjCgEFs3YVZSoFjwtoe437dJZuv3d4baME8k5lBjcKvNsqixXNrdTc3o2Hu7w02w5ccxlEyJOwAZcl4yQtxlv1a61G6ohY4tN8iBv3+KWyir42EqQMIASLXudPo9nWb947BXuFx0ShQ+GZ7KoscoUMAAzeLc5iM2p67W66nvIDdTg8bs+PEzvMrMZAcroqgI5UcUNtB20l5V7tcFh8Xs+KGSRlxM3NyXkRiFug6OVdD0jxvwpntUBeY87i/Hd4otvULlxsRsPBbKGzXHjW6xe1jwGh0OpI1pNtPECQLliKWveyKLk/R6tBx67m+tP8AvR5GwbOxMUUBcq8Wc84QxvmZdLKNLCnPdtu7w20MJiJpjIGicquRlAsED6gqb6mpunibEJ87JLZ2UAEZAa4I06/OK+NdQLcr3kfXV8y7jdmr40s69l5ox9sdPqKuOntjvnwQBdUJXDwg9Xs41a/JvdjhMRtLH4Znl5rDc1zZV1zHOLnMcpB9QFOW3dymFOGlkwU8jSRhjlZ0kVimpQlVBVuruPEVBJX05OB++2o4pbFUwq2HG9e0A0VpAWFgmq9twGMZsFPGR0Umup+moJH1X9dFJPg94sczi479IOj214FSt+ziv+9KK43aAtUv71K3RQbe+ynbGIy/9sNw8bm1va3db2GobUz3vtGdrz82LWCc5x1kyjMRfuy+yoZXVUnwGdwUZ1RVx/B4/pv6j/NqnKuT4PH9N/Uf5tV9p/0zvDzCG6pduQ/C7T9OvvS0bs/Iu0fSYv7paNyH4Xafp196Wjdn5F2j6TFfdLWRUf8AeTvZ5J43LjddGX5OYpVF2PhIAHG5jFhXP/2d+qH39R7chywGHnOEkNo8QQUJ4CYC1v7YsPOq9tIt7fJJsFis8eYYbEEsqgnKr8XjtwAucwHYT2VYMN6oxuNruDh223JL5XUw2oP/AJPT0UP3q1A9zw/5zhvNN91JVtcmpcMvJ7DHGBThxEmfOpZfG6N1AJPSy1FNl4jAPyiwR2cIxFzUobm0KDPkl4gga2trTIpbRzR4T/fnu0QRopBgXP8AOrEDqODW/qMdqbeRP5TbT+i/vRVKcNyWlXbk2OJTmmw6xKLnOW6N7i2g6PbUQ3e4tZeUe0nQ3UrJYjgcska3Hsqu1wcx5G6MDxyS/lPu7fyhtn9KH+ZWfcX+Ef6Tfaa1RsLGYR5sUuGCCVJAMRljKkya+MSBnOjai9ZXxf4R/pN9pq/sx+OR5tbJvkkcrp3A/imL9KvuUckvyTxHo8X9rV78H8/8Li7/APVX3BUi2ni8LJsHFtggogMM+UIhjW4BzdEgW1v1VSqX2qHtt/c3Pn+Uo0Uc5O/kjN6PE++1VbyFH/NMF+kRe8KubdpJCvJ4HE5eYHP85mBK5Oca9wOIqK7WxezX2psr+ThELYgc7zcbJ8qPJfMov8qrUMtnzMwnMuz3DXVIRok2/wD/AB/D+g/jen7cb5OxvpD90tMO/wD/AB/D+g/jen7cb5OxvpD90tJJ/wCe3w80f3KlcL4yedftFXL8IYfF4L6U32JVNYXxk86/aK09y1xWzUEX8oiIglub5yNn10zWyqbfJqxXSdHUROsTrkNdEjdCq6+D0PjsZ9CH3nqRbpvE2p+lzfZSPdNJA209qHC5eYPNGPKCq5btwBtYXvTvtrB8xs7FnZHNMXaZ525xnfNb43JqRzgHySRbsvxzqp+KV7dMWDXdpqnDRZ2FFAorqVGrR3A4uNcbOjfhJIhkPVZGu48+qn1GivhuGwOfaMkn/ShbqPF2C8eA0B49tFcjtW3tJtwClbok+/HBZNqZwpAkijJPUWF1Nj3ALp//AGq9qe77J1bazhbXWONXt+fYtr2nKyfVUCro6K/s7L8Aozqptuk5PQYzHvFiI+cQQu4XMy9IMgBupB4MfbVk7r9nRwbR2vFEuWOOSFVW5NhZ9Lkk9dVzuZ2tHBtRecIUSxvECdBnYqygnvyW85FXPs/YiYCfaGMklAjxBSQ3FsgjU3uSdbljb1CsjaUhEj2EnNosO24TmqI7kPwu0/Tr70tG7PyLtH0mK+6Wm/cXtpDicbGTlaZllRSdSAXzAdpAdT7eypOmxU2RsjGrJKGDmdwbZbmVciIATq2g9pqGqNpnsOpLLeCUaKEcheRuFn2HiMVJFeeMTlJA7qQY0DIQFYDQ68KkvKfGeHclxiJReQRxyX/7iOIy3r6X7VJtzTpiNkYnB5wJCZQRxIWVAqvbrF7j1Uq5bYVNncnRg3kDOQsS6WzMZBIxC3vYC/1dtPleTU4STcSC3d2JBok20/yPT0UP3q1A9z/lnDeab7qSrZ5N8n1x3J7D4Z2ZFkijuy2uMrZxa4I+TUZ2XyHj2Zt/AJHJJIJExDEuFuCI3GmUDtp0VQwRzRHUl5+iCNCm7e7y0xkOPlw0WIeOExx9FQoPSXpdK2YX7jSfcF5Qn/Rz78dNu+vyxJ6OL3actwXlCf8ARz78dWSxrdn3A1aEl/eU63b+UNs/pQ/zKz7i/wAI/wBJvtNaC3ceUNs/pQ/jrPuL/CP9JvtNO2f8aTuZ5Idorp3A/imL9KvuUckvyTxHo8X9rUbgfxTF+lX3BRyS/JPEejxf2tVGo+K//dn3SjRHJ38kZvR4n32qruQvlTBfpEXvCrk3a7JXFcnhAxKrLz6Era4BkYXF9L1F9qbvItmbR2WYpZJOdxKg5wumVkItlA/OqeKoYx80Z1Jdb6oI0KS7/wD8fw/oP43p+3G+Tsb6Q/dLUo5a7sodpTJLLLLGUTIAgS1rlrnMp16VM25zZwjh2jACSqYqSIE2vZVCXPVewqsahj6LoxqLX5pbe9dUNhfGTzr9oq5fhDfg8F9Kb7Epn5d7qYNnYZJ45pXbnYkyuEtZideioN9Ks/lxyCi2mIhLJJHzRYjIF1zWBvmB/NFWp6yJ0sUw0GLyCQA2IVefB6/DYz6EPvPUh3VLeLao7cXP9lfDdZsNcHtTaeHRmZYhAAzWubgtrYW+VX33Qvc7UTr8LkP7Vx/DVWqcHmVw0sw+SUblQK8BXtdOtiR2Ej2aVzXThRqztwmPK46aLS0sOY663jYWt2/hGrym/cptRYdqqrAnno3iUi2jaSAnutGR6xXlcntZtqi/EBSN0STe3g5U2tO0i25wq8ZGoaMKEUjv6NiOo3qI8y35p9hqxdr7RfaEz4iZljRLIDlvlUklI1A1dvGPtJIFNOKjjFikhe97goUI+sgg9x6uFV2/xE6Nga2O9hx4di6GLYYd8R9j2C4HjoohzDfmn2GleK2jiJECSSTui8Fd5GUW4WUmwp8tXoHnpD/EzjmYhz9FY6vM+YeXqozGrqQVDAg3BAIIPaCNQaUY7H4ia3PSTS5eHOM7282Ym1PtqLUdZnXv0Q5+iTq8z5h5eqjuGkljYPGZEYcGQsrDzEa11jMTNM2aVpZG4ZnLubdl2vpUgt/vuopOsrr36Ic/RHV5nzDy9VGwHHDP/irwq979O/b0vtqY4LA86zKL3EZYAC5ZgAcoHfcn1Urj2Gp5/wCNF4WkAGnTWNXa4N+N1XTsJI4U8fxJIf0hz9FE7YkLcjIeSgTRMeIY+cGhY3HAMPMCKnJ2MRHA5b8M+UjTohjZTxvqAx1twFKxydTwowmQhcmfMwCm5IXKQ1ranrt++l6xyfKHP0TDsaAfqHfu4KvArjhn/wAVc8w35rew1N8NswM6LnIzz8ze1iB0elYnQ9LgeylUOwQ0/N5ntkR8uUc4M5VcrLewK5sx+aOFA/iST5Q5+ic7YsLdZDy9VAFRxwDDzXFAR7Ws1uzW3sqcfyQBDK5LZo5DHYC40t0iRew17bd5rzaWyhFHG4ZjnCmzADxkWQlCD0lGfKT2ijrJIP0hz9Eo2JCTYSHl6qEKrjhnHmzCgq/Xn0+lUlopnWd/yhz9FN1dZ8w8vVRv4z5/+KvArjhnH7VSWijrM/5Q5+iOrrPmHl6qNMrnjnPnzGvfjPn/AOKpJJobHzUA0vWV9r9EOfok6vM06Q8vVRoK/wA//FQqOOAcebMKktdSJYkdlJ1mf8oc/RHV5nzDy9VFuZb81vYaOZb81vYak9FL1nf8sc/RL1eZ8w8vVKd0SR/yxh+duCM5T0mU5b+rN67V7XzwOKaKWOVNHjYMp7x+4i48xoqnU7VZVOD3DCbWtqqsmwp2G0ZBHJK8IglhMQKh1fOoZgocMoVlzNYBhlBAJF7tbXQpMbsh4ipksp/NzqW85VSSo8/GvgeB81cw8KwQ8t0XVGK51yvf9m6dX2orRRxkOAoVWVXAVgGZywUjSQ5rX7vVS5uUqeEGYREExNGygjKT4qm3YFCi1+KjhUfooxlNdTxnUcfrqnuPlCAjjK7ZnlbpOCDzqc3Z9OkR43Vc24V3iOUqthuZ5s35uOPOWBuIyrLmFtRcP1/L7qYaKOkck9liJBtoeJT8eUo51JArArJLIOkCVMihRGlxYRqRcA027Vx4mkDhcgyouW9wMoANuxb3sOoaUjopC8kWKeyBjDiAzX0ke1tAdF6u4VwJfmj2f+a9k/cv2CvKaCOCkw3XPPfMHsoaf5g9hruvKcHt4JCw21XPP/MHsNAn+YPZXRooxt4IwHivDNb5I9n/AJoM3zR7KK9NAcOCSx4rnn/mivTN80eygV7RiHBLhPFCy/NHsrrnO4ez/wA1waBTSnWslWD2gYZTIqq2jCzcNTe9uuk2LcySM5spYliBwF+zX/d65r2niRwGSjMLC7EV80jt19Vv305LjIxnvGHJzWa/C4UL7CCfXSGikLy43KXo22sli4uMMx5oEMtgpY9E3HSFu4fXSj+U4b35gcRpcW43IOnmHmve5NNdBpMRQYWnW/MpTjcSjhcqBLZr2trc3HsGle0kr2mk3T2tDRYL/9k="/>
          <p:cNvSpPr>
            <a:spLocks noChangeAspect="1" noChangeArrowheads="1"/>
          </p:cNvSpPr>
          <p:nvPr/>
        </p:nvSpPr>
        <p:spPr bwMode="auto">
          <a:xfrm>
            <a:off x="63500" y="-1069975"/>
            <a:ext cx="2057400" cy="2219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28907"/>
      </p:ext>
    </p:extLst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400" y="120008"/>
            <a:ext cx="7556313" cy="1116106"/>
          </a:xfrm>
        </p:spPr>
        <p:txBody>
          <a:bodyPr/>
          <a:lstStyle/>
          <a:p>
            <a:r>
              <a:rPr lang="en-US" dirty="0" smtClean="0"/>
              <a:t>My AP Government Project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218" y="1437193"/>
            <a:ext cx="5881567" cy="5264136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(Students debated the pros and cons of a variety of public policy issues</a:t>
            </a:r>
            <a:r>
              <a:rPr lang="en-US" i="1" dirty="0" smtClean="0"/>
              <a:t>. In this space they can insert a video clip, if they recorded the debate, describe the debate, or insert their debate speech. Students need MLA citations if they use other sources in this space.)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3165858"/>
      </p:ext>
    </p:extLst>
  </p:cSld>
  <p:clrMapOvr>
    <a:masterClrMapping/>
  </p:clrMapOvr>
  <p:transition xmlns:p14="http://schemas.microsoft.com/office/powerpoint/2010/main"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Conceptual </a:t>
            </a:r>
            <a:r>
              <a:rPr lang="en-US" dirty="0" smtClean="0"/>
              <a:t>Physics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pPr algn="ctr"/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362329"/>
            <a:ext cx="7556313" cy="1862402"/>
          </a:xfrm>
        </p:spPr>
        <p:txBody>
          <a:bodyPr/>
          <a:lstStyle/>
          <a:p>
            <a:r>
              <a:rPr lang="en-US" dirty="0" smtClean="0"/>
              <a:t>Core Values in the Text and Projects:</a:t>
            </a:r>
            <a:br>
              <a:rPr lang="en-US" dirty="0" smtClean="0"/>
            </a:br>
            <a:r>
              <a:rPr lang="en-US" dirty="0" smtClean="0"/>
              <a:t>Respect &amp;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224731"/>
            <a:ext cx="7556313" cy="4144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79646"/>
                </a:solidFill>
              </a:rPr>
              <a:t>ELA BOOK</a:t>
            </a:r>
            <a:endParaRPr lang="en-US" b="1" dirty="0" smtClean="0">
              <a:solidFill>
                <a:srgbClr val="F79646"/>
              </a:solidFill>
            </a:endParaRPr>
          </a:p>
          <a:p>
            <a:pPr lvl="1"/>
            <a:r>
              <a:rPr lang="en-US" b="1" dirty="0" smtClean="0">
                <a:solidFill>
                  <a:srgbClr val="F79646"/>
                </a:solidFill>
              </a:rPr>
              <a:t>….</a:t>
            </a:r>
            <a:endParaRPr lang="en-US" b="1" dirty="0" smtClean="0">
              <a:solidFill>
                <a:srgbClr val="F7964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Independent Reading Book</a:t>
            </a:r>
            <a:endParaRPr lang="en-US" b="1" dirty="0" smtClean="0">
              <a:solidFill>
                <a:schemeClr val="accent6"/>
              </a:solidFill>
            </a:endParaRPr>
          </a:p>
          <a:p>
            <a:pPr lvl="1"/>
            <a:r>
              <a:rPr lang="en-US" b="1" dirty="0" smtClean="0">
                <a:solidFill>
                  <a:schemeClr val="accent6"/>
                </a:solidFill>
              </a:rPr>
              <a:t>….</a:t>
            </a:r>
            <a:endParaRPr lang="en-US" b="1" dirty="0" smtClean="0">
              <a:solidFill>
                <a:schemeClr val="accent6"/>
              </a:solidFill>
            </a:endParaRPr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312728"/>
      </p:ext>
    </p:extLst>
  </p:cSld>
  <p:clrMapOvr>
    <a:masterClrMapping/>
  </p:clrMapOvr>
  <p:transition xmlns:p14="http://schemas.microsoft.com/office/powerpoint/2010/main"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3"/>
            <a:ext cx="7556313" cy="1887631"/>
          </a:xfrm>
        </p:spPr>
        <p:txBody>
          <a:bodyPr/>
          <a:lstStyle/>
          <a:p>
            <a:r>
              <a:rPr lang="en-US" dirty="0" smtClean="0"/>
              <a:t>Core Values in the Text and Projects (cont.)</a:t>
            </a:r>
            <a:br>
              <a:rPr lang="en-US" dirty="0" smtClean="0"/>
            </a:br>
            <a:r>
              <a:rPr lang="en-US" dirty="0" smtClean="0"/>
              <a:t>Respect &amp;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238375"/>
            <a:ext cx="7556313" cy="417195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AP Government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Conceptual Physics</a:t>
            </a:r>
            <a:endParaRPr lang="en-US" b="1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3"/>
            <a:ext cx="7556313" cy="1895851"/>
          </a:xfrm>
        </p:spPr>
        <p:txBody>
          <a:bodyPr/>
          <a:lstStyle/>
          <a:p>
            <a:r>
              <a:rPr lang="en-US" dirty="0" smtClean="0"/>
              <a:t>Core Values in the Text and Projects (cont.)</a:t>
            </a:r>
            <a:br>
              <a:rPr lang="en-US" dirty="0" smtClean="0"/>
            </a:br>
            <a:r>
              <a:rPr lang="en-US" dirty="0" smtClean="0"/>
              <a:t>Respect &amp;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379944"/>
            <a:ext cx="7556313" cy="3746219"/>
          </a:xfrm>
        </p:spPr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</a:rPr>
              <a:t>Geometry</a:t>
            </a:r>
          </a:p>
          <a:p>
            <a:pPr lvl="1"/>
            <a:r>
              <a:rPr lang="en-US" b="1" dirty="0" smtClean="0">
                <a:solidFill>
                  <a:schemeClr val="accent6"/>
                </a:solidFill>
              </a:rPr>
              <a:t>(connection to core values goes here)</a:t>
            </a:r>
          </a:p>
          <a:p>
            <a:pPr lvl="1"/>
            <a:endParaRPr lang="en-US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AP English Language and Composition</a:t>
            </a:r>
          </a:p>
          <a:p>
            <a:pPr lvl="1"/>
            <a:r>
              <a:rPr lang="en-US" b="1" dirty="0" smtClean="0">
                <a:solidFill>
                  <a:schemeClr val="accent6"/>
                </a:solidFill>
              </a:rPr>
              <a:t>(connection to core values goes here)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/>
  </p:transition>
</p:sld>
</file>

<file path=ppt/theme/theme1.xml><?xml version="1.0" encoding="utf-8"?>
<a:theme xmlns:a="http://schemas.openxmlformats.org/drawingml/2006/main" name="Advant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363</TotalTime>
  <Words>337</Words>
  <Application>Microsoft Macintosh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Advantage</vt:lpstr>
      <vt:lpstr>My 10th Grade Presentation of Learning</vt:lpstr>
      <vt:lpstr>My ELA Book</vt:lpstr>
      <vt:lpstr>My Independent book</vt:lpstr>
      <vt:lpstr>My Independent book</vt:lpstr>
      <vt:lpstr>My AP Government Project</vt:lpstr>
      <vt:lpstr>My Conceptual Physics Project</vt:lpstr>
      <vt:lpstr>Core Values in the Text and Projects: Respect &amp; Responsibility</vt:lpstr>
      <vt:lpstr>Core Values in the Text and Projects (cont.) Respect &amp; Responsibility</vt:lpstr>
      <vt:lpstr>Core Values in the Text and Projects (cont.) Respect &amp; Responsibility</vt:lpstr>
      <vt:lpstr>Enduring Understanding: Time is relative</vt:lpstr>
      <vt:lpstr>Enduring Understanding: Time is relative (cont.)</vt:lpstr>
      <vt:lpstr>Enduring Understanding: Time is relative (cont.)</vt:lpstr>
      <vt:lpstr>Enduring Understanding: Time is Relative (cont.)</vt:lpstr>
      <vt:lpstr>Enduring Understanding: Time is Relative (cont.)</vt:lpstr>
      <vt:lpstr>My Personal Connections &amp; Takeaways</vt:lpstr>
      <vt:lpstr>Service Learning Project</vt:lpstr>
      <vt:lpstr>My Collection of Evidence </vt:lpstr>
      <vt:lpstr>Thank you for watching….   My 10th Grade Presentation of Learning!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Drossner</dc:creator>
  <cp:lastModifiedBy>Laura Drossner</cp:lastModifiedBy>
  <cp:revision>60</cp:revision>
  <dcterms:created xsi:type="dcterms:W3CDTF">2011-09-21T22:21:38Z</dcterms:created>
  <dcterms:modified xsi:type="dcterms:W3CDTF">2012-12-05T13:34:27Z</dcterms:modified>
</cp:coreProperties>
</file>